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860" r:id="rId4"/>
  </p:sldMasterIdLst>
  <p:notesMasterIdLst>
    <p:notesMasterId r:id="rId62"/>
  </p:notesMasterIdLst>
  <p:handoutMasterIdLst>
    <p:handoutMasterId r:id="rId63"/>
  </p:handoutMasterIdLst>
  <p:sldIdLst>
    <p:sldId id="4549" r:id="rId5"/>
    <p:sldId id="4615" r:id="rId6"/>
    <p:sldId id="4599" r:id="rId7"/>
    <p:sldId id="4588" r:id="rId8"/>
    <p:sldId id="4608" r:id="rId9"/>
    <p:sldId id="4614" r:id="rId10"/>
    <p:sldId id="4609" r:id="rId11"/>
    <p:sldId id="4699" r:id="rId12"/>
    <p:sldId id="4600" r:id="rId13"/>
    <p:sldId id="4663" r:id="rId14"/>
    <p:sldId id="4594" r:id="rId15"/>
    <p:sldId id="4604" r:id="rId16"/>
    <p:sldId id="4666" r:id="rId17"/>
    <p:sldId id="4605" r:id="rId18"/>
    <p:sldId id="4681" r:id="rId19"/>
    <p:sldId id="4667" r:id="rId20"/>
    <p:sldId id="4693" r:id="rId21"/>
    <p:sldId id="4696" r:id="rId22"/>
    <p:sldId id="4670" r:id="rId23"/>
    <p:sldId id="4695" r:id="rId24"/>
    <p:sldId id="4697" r:id="rId25"/>
    <p:sldId id="4674" r:id="rId26"/>
    <p:sldId id="4694" r:id="rId27"/>
    <p:sldId id="4678" r:id="rId28"/>
    <p:sldId id="4698" r:id="rId29"/>
    <p:sldId id="4652" r:id="rId30"/>
    <p:sldId id="4658" r:id="rId31"/>
    <p:sldId id="4655" r:id="rId32"/>
    <p:sldId id="4682" r:id="rId33"/>
    <p:sldId id="4593" r:id="rId34"/>
    <p:sldId id="4618" r:id="rId35"/>
    <p:sldId id="4625" r:id="rId36"/>
    <p:sldId id="4642" r:id="rId37"/>
    <p:sldId id="4701" r:id="rId38"/>
    <p:sldId id="4687" r:id="rId39"/>
    <p:sldId id="4619" r:id="rId40"/>
    <p:sldId id="4689" r:id="rId41"/>
    <p:sldId id="4690" r:id="rId42"/>
    <p:sldId id="4596" r:id="rId43"/>
    <p:sldId id="4641" r:id="rId44"/>
    <p:sldId id="4683" r:id="rId45"/>
    <p:sldId id="4675" r:id="rId46"/>
    <p:sldId id="4684" r:id="rId47"/>
    <p:sldId id="4685" r:id="rId48"/>
    <p:sldId id="4686" r:id="rId49"/>
    <p:sldId id="4626" r:id="rId50"/>
    <p:sldId id="4644" r:id="rId51"/>
    <p:sldId id="4617" r:id="rId52"/>
    <p:sldId id="4627" r:id="rId53"/>
    <p:sldId id="4691" r:id="rId54"/>
    <p:sldId id="4643" r:id="rId55"/>
    <p:sldId id="4612" r:id="rId56"/>
    <p:sldId id="4688" r:id="rId57"/>
    <p:sldId id="4692" r:id="rId58"/>
    <p:sldId id="4702" r:id="rId59"/>
    <p:sldId id="4700" r:id="rId60"/>
    <p:sldId id="4623" r:id="rId61"/>
  </p:sldIdLst>
  <p:sldSz cx="9906000" cy="6858000" type="A4"/>
  <p:notesSz cx="6735763" cy="9866313"/>
  <p:custShowLst>
    <p:custShow name="目的別スライド ショー 1" id="0">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FDD4D3"/>
    <a:srgbClr val="FFFFFF"/>
    <a:srgbClr val="FF69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9A00C-702E-41FD-BE7C-022422ED5D7D}" v="61" dt="2025-11-18T10:22:04.53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82353" autoAdjust="0"/>
  </p:normalViewPr>
  <p:slideViewPr>
    <p:cSldViewPr snapToGrid="0" showGuides="1">
      <p:cViewPr varScale="1">
        <p:scale>
          <a:sx n="41" d="100"/>
          <a:sy n="41" d="100"/>
        </p:scale>
        <p:origin x="392" y="32"/>
      </p:cViewPr>
      <p:guideLst>
        <p:guide orient="horz" pos="2183"/>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図師 尚文(ZUSHI Naofumi)" userId="977cf3cf-92ce-4201-a48f-a0fb8aa041a8" providerId="ADAL" clId="{7176DD90-BF7E-47A7-BF6D-95AAF85254E7}"/>
    <pc:docChg chg="undo redo custSel addSld delSld modSld">
      <pc:chgData name="図師 尚文(ZUSHI Naofumi)" userId="977cf3cf-92ce-4201-a48f-a0fb8aa041a8" providerId="ADAL" clId="{7176DD90-BF7E-47A7-BF6D-95AAF85254E7}" dt="2025-11-18T10:22:08.548" v="2721" actId="2696"/>
      <pc:docMkLst>
        <pc:docMk/>
      </pc:docMkLst>
      <pc:sldChg chg="addSp modSp mod">
        <pc:chgData name="図師 尚文(ZUSHI Naofumi)" userId="977cf3cf-92ce-4201-a48f-a0fb8aa041a8" providerId="ADAL" clId="{7176DD90-BF7E-47A7-BF6D-95AAF85254E7}" dt="2025-11-11T04:39:13.367" v="1915" actId="1076"/>
        <pc:sldMkLst>
          <pc:docMk/>
          <pc:sldMk cId="667736295" sldId="4549"/>
        </pc:sldMkLst>
        <pc:spChg chg="add mod">
          <ac:chgData name="図師 尚文(ZUSHI Naofumi)" userId="977cf3cf-92ce-4201-a48f-a0fb8aa041a8" providerId="ADAL" clId="{7176DD90-BF7E-47A7-BF6D-95AAF85254E7}" dt="2025-11-11T04:39:13.367" v="1915" actId="1076"/>
          <ac:spMkLst>
            <pc:docMk/>
            <pc:sldMk cId="667736295" sldId="4549"/>
            <ac:spMk id="3" creationId="{DA811803-836E-24B4-0F42-253E5F49F02C}"/>
          </ac:spMkLst>
        </pc:spChg>
        <pc:cxnChg chg="mod">
          <ac:chgData name="図師 尚文(ZUSHI Naofumi)" userId="977cf3cf-92ce-4201-a48f-a0fb8aa041a8" providerId="ADAL" clId="{7176DD90-BF7E-47A7-BF6D-95AAF85254E7}" dt="2025-11-11T04:38:15.811" v="1866" actId="1076"/>
          <ac:cxnSpMkLst>
            <pc:docMk/>
            <pc:sldMk cId="667736295" sldId="4549"/>
            <ac:cxnSpMk id="5" creationId="{CEE38AB3-2D6F-4D3A-962C-3109CB1FCB6F}"/>
          </ac:cxnSpMkLst>
        </pc:cxnChg>
      </pc:sldChg>
      <pc:sldChg chg="modSp mod">
        <pc:chgData name="図師 尚文(ZUSHI Naofumi)" userId="977cf3cf-92ce-4201-a48f-a0fb8aa041a8" providerId="ADAL" clId="{7176DD90-BF7E-47A7-BF6D-95AAF85254E7}" dt="2025-11-11T06:12:16.414" v="1929" actId="207"/>
        <pc:sldMkLst>
          <pc:docMk/>
          <pc:sldMk cId="3631900770" sldId="4588"/>
        </pc:sldMkLst>
        <pc:spChg chg="mod">
          <ac:chgData name="図師 尚文(ZUSHI Naofumi)" userId="977cf3cf-92ce-4201-a48f-a0fb8aa041a8" providerId="ADAL" clId="{7176DD90-BF7E-47A7-BF6D-95AAF85254E7}" dt="2025-11-11T06:12:16.414" v="1929" actId="207"/>
          <ac:spMkLst>
            <pc:docMk/>
            <pc:sldMk cId="3631900770" sldId="4588"/>
            <ac:spMk id="2" creationId="{F21C5CA1-E56E-F14C-370A-EFB4CB057CA5}"/>
          </ac:spMkLst>
        </pc:spChg>
        <pc:spChg chg="mod">
          <ac:chgData name="図師 尚文(ZUSHI Naofumi)" userId="977cf3cf-92ce-4201-a48f-a0fb8aa041a8" providerId="ADAL" clId="{7176DD90-BF7E-47A7-BF6D-95AAF85254E7}" dt="2025-11-11T06:12:02.068" v="1927" actId="14100"/>
          <ac:spMkLst>
            <pc:docMk/>
            <pc:sldMk cId="3631900770" sldId="4588"/>
            <ac:spMk id="4" creationId="{B16C3BCD-58B7-AAEA-7A59-9EB1E06DD309}"/>
          </ac:spMkLst>
        </pc:spChg>
        <pc:spChg chg="mod">
          <ac:chgData name="図師 尚文(ZUSHI Naofumi)" userId="977cf3cf-92ce-4201-a48f-a0fb8aa041a8" providerId="ADAL" clId="{7176DD90-BF7E-47A7-BF6D-95AAF85254E7}" dt="2025-11-11T06:11:22.204" v="1917" actId="1076"/>
          <ac:spMkLst>
            <pc:docMk/>
            <pc:sldMk cId="3631900770" sldId="4588"/>
            <ac:spMk id="8" creationId="{CC57AF10-9585-DD32-BF96-5A26554BDAFB}"/>
          </ac:spMkLst>
        </pc:spChg>
        <pc:spChg chg="mod">
          <ac:chgData name="図師 尚文(ZUSHI Naofumi)" userId="977cf3cf-92ce-4201-a48f-a0fb8aa041a8" providerId="ADAL" clId="{7176DD90-BF7E-47A7-BF6D-95AAF85254E7}" dt="2025-11-11T06:11:22.204" v="1917" actId="1076"/>
          <ac:spMkLst>
            <pc:docMk/>
            <pc:sldMk cId="3631900770" sldId="4588"/>
            <ac:spMk id="9" creationId="{CAF676A5-4C30-77BA-B002-8CFE602408B8}"/>
          </ac:spMkLst>
        </pc:spChg>
        <pc:spChg chg="mod">
          <ac:chgData name="図師 尚文(ZUSHI Naofumi)" userId="977cf3cf-92ce-4201-a48f-a0fb8aa041a8" providerId="ADAL" clId="{7176DD90-BF7E-47A7-BF6D-95AAF85254E7}" dt="2025-11-11T06:11:22.204" v="1917" actId="1076"/>
          <ac:spMkLst>
            <pc:docMk/>
            <pc:sldMk cId="3631900770" sldId="4588"/>
            <ac:spMk id="11" creationId="{06715CB1-0EA9-D123-B3C2-FD2239575EAD}"/>
          </ac:spMkLst>
        </pc:spChg>
        <pc:spChg chg="mod">
          <ac:chgData name="図師 尚文(ZUSHI Naofumi)" userId="977cf3cf-92ce-4201-a48f-a0fb8aa041a8" providerId="ADAL" clId="{7176DD90-BF7E-47A7-BF6D-95AAF85254E7}" dt="2025-11-11T06:11:22.204" v="1917" actId="1076"/>
          <ac:spMkLst>
            <pc:docMk/>
            <pc:sldMk cId="3631900770" sldId="4588"/>
            <ac:spMk id="13" creationId="{A8B04D90-0862-6224-9C93-798C7B07085C}"/>
          </ac:spMkLst>
        </pc:spChg>
        <pc:spChg chg="mod">
          <ac:chgData name="図師 尚文(ZUSHI Naofumi)" userId="977cf3cf-92ce-4201-a48f-a0fb8aa041a8" providerId="ADAL" clId="{7176DD90-BF7E-47A7-BF6D-95AAF85254E7}" dt="2025-11-11T06:11:22.204" v="1917" actId="1076"/>
          <ac:spMkLst>
            <pc:docMk/>
            <pc:sldMk cId="3631900770" sldId="4588"/>
            <ac:spMk id="19" creationId="{BCB5E10B-0594-079C-623A-C5E8F8FA2CA0}"/>
          </ac:spMkLst>
        </pc:spChg>
        <pc:spChg chg="mod">
          <ac:chgData name="図師 尚文(ZUSHI Naofumi)" userId="977cf3cf-92ce-4201-a48f-a0fb8aa041a8" providerId="ADAL" clId="{7176DD90-BF7E-47A7-BF6D-95AAF85254E7}" dt="2025-11-11T06:11:22.204" v="1917" actId="1076"/>
          <ac:spMkLst>
            <pc:docMk/>
            <pc:sldMk cId="3631900770" sldId="4588"/>
            <ac:spMk id="20" creationId="{FFCAE25E-DB35-230F-9E13-1A040C20F6FB}"/>
          </ac:spMkLst>
        </pc:spChg>
        <pc:picChg chg="mod">
          <ac:chgData name="図師 尚文(ZUSHI Naofumi)" userId="977cf3cf-92ce-4201-a48f-a0fb8aa041a8" providerId="ADAL" clId="{7176DD90-BF7E-47A7-BF6D-95AAF85254E7}" dt="2025-11-11T06:11:22.204" v="1917" actId="1076"/>
          <ac:picMkLst>
            <pc:docMk/>
            <pc:sldMk cId="3631900770" sldId="4588"/>
            <ac:picMk id="3" creationId="{2293BA15-E6E8-9644-4D76-B6D469AB465F}"/>
          </ac:picMkLst>
        </pc:picChg>
        <pc:picChg chg="mod">
          <ac:chgData name="図師 尚文(ZUSHI Naofumi)" userId="977cf3cf-92ce-4201-a48f-a0fb8aa041a8" providerId="ADAL" clId="{7176DD90-BF7E-47A7-BF6D-95AAF85254E7}" dt="2025-11-11T06:11:22.204" v="1917" actId="1076"/>
          <ac:picMkLst>
            <pc:docMk/>
            <pc:sldMk cId="3631900770" sldId="4588"/>
            <ac:picMk id="10" creationId="{F1A7348F-4A53-B595-9A17-77DAE2AA7CE0}"/>
          </ac:picMkLst>
        </pc:picChg>
        <pc:picChg chg="mod">
          <ac:chgData name="図師 尚文(ZUSHI Naofumi)" userId="977cf3cf-92ce-4201-a48f-a0fb8aa041a8" providerId="ADAL" clId="{7176DD90-BF7E-47A7-BF6D-95AAF85254E7}" dt="2025-11-11T06:11:22.204" v="1917" actId="1076"/>
          <ac:picMkLst>
            <pc:docMk/>
            <pc:sldMk cId="3631900770" sldId="4588"/>
            <ac:picMk id="12" creationId="{E332D131-925B-2B37-45E7-5441815F852D}"/>
          </ac:picMkLst>
        </pc:picChg>
        <pc:picChg chg="mod">
          <ac:chgData name="図師 尚文(ZUSHI Naofumi)" userId="977cf3cf-92ce-4201-a48f-a0fb8aa041a8" providerId="ADAL" clId="{7176DD90-BF7E-47A7-BF6D-95AAF85254E7}" dt="2025-11-11T06:11:22.204" v="1917" actId="1076"/>
          <ac:picMkLst>
            <pc:docMk/>
            <pc:sldMk cId="3631900770" sldId="4588"/>
            <ac:picMk id="17" creationId="{75915ACE-4D62-6737-2DF9-3FD0E3AD2235}"/>
          </ac:picMkLst>
        </pc:picChg>
      </pc:sldChg>
      <pc:sldChg chg="addSp delSp modSp mod setClrOvrMap modNotesTx">
        <pc:chgData name="図師 尚文(ZUSHI Naofumi)" userId="977cf3cf-92ce-4201-a48f-a0fb8aa041a8" providerId="ADAL" clId="{7176DD90-BF7E-47A7-BF6D-95AAF85254E7}" dt="2025-11-13T02:36:19.801" v="2379" actId="1076"/>
        <pc:sldMkLst>
          <pc:docMk/>
          <pc:sldMk cId="1159575335" sldId="4593"/>
        </pc:sldMkLst>
        <pc:spChg chg="mod">
          <ac:chgData name="図師 尚文(ZUSHI Naofumi)" userId="977cf3cf-92ce-4201-a48f-a0fb8aa041a8" providerId="ADAL" clId="{7176DD90-BF7E-47A7-BF6D-95AAF85254E7}" dt="2025-11-11T04:31:02.436" v="1826" actId="26606"/>
          <ac:spMkLst>
            <pc:docMk/>
            <pc:sldMk cId="1159575335" sldId="4593"/>
            <ac:spMk id="4" creationId="{B16C3BCD-58B7-AAEA-7A59-9EB1E06DD309}"/>
          </ac:spMkLst>
        </pc:spChg>
        <pc:spChg chg="mod">
          <ac:chgData name="図師 尚文(ZUSHI Naofumi)" userId="977cf3cf-92ce-4201-a48f-a0fb8aa041a8" providerId="ADAL" clId="{7176DD90-BF7E-47A7-BF6D-95AAF85254E7}" dt="2025-11-13T02:36:19.801" v="2379" actId="1076"/>
          <ac:spMkLst>
            <pc:docMk/>
            <pc:sldMk cId="1159575335" sldId="4593"/>
            <ac:spMk id="5" creationId="{CAD16BAA-1491-6098-A32B-C8F5D1B91B3C}"/>
          </ac:spMkLst>
        </pc:spChg>
        <pc:spChg chg="add">
          <ac:chgData name="図師 尚文(ZUSHI Naofumi)" userId="977cf3cf-92ce-4201-a48f-a0fb8aa041a8" providerId="ADAL" clId="{7176DD90-BF7E-47A7-BF6D-95AAF85254E7}" dt="2025-11-11T04:31:02.436" v="1826" actId="26606"/>
          <ac:spMkLst>
            <pc:docMk/>
            <pc:sldMk cId="1159575335" sldId="4593"/>
            <ac:spMk id="48" creationId="{23D9DFF9-99E4-4FE6-9EAC-F1D7A7DFA579}"/>
          </ac:spMkLst>
        </pc:spChg>
        <pc:spChg chg="add">
          <ac:chgData name="図師 尚文(ZUSHI Naofumi)" userId="977cf3cf-92ce-4201-a48f-a0fb8aa041a8" providerId="ADAL" clId="{7176DD90-BF7E-47A7-BF6D-95AAF85254E7}" dt="2025-11-11T04:31:02.436" v="1826" actId="26606"/>
          <ac:spMkLst>
            <pc:docMk/>
            <pc:sldMk cId="1159575335" sldId="4593"/>
            <ac:spMk id="49" creationId="{B2F7123F-BDDB-4B3D-A49C-0DB5CA4439B6}"/>
          </ac:spMkLst>
        </pc:spChg>
        <pc:spChg chg="add">
          <ac:chgData name="図師 尚文(ZUSHI Naofumi)" userId="977cf3cf-92ce-4201-a48f-a0fb8aa041a8" providerId="ADAL" clId="{7176DD90-BF7E-47A7-BF6D-95AAF85254E7}" dt="2025-11-11T04:31:02.436" v="1826" actId="26606"/>
          <ac:spMkLst>
            <pc:docMk/>
            <pc:sldMk cId="1159575335" sldId="4593"/>
            <ac:spMk id="50" creationId="{DD592B83-3798-4537-9299-ECA40D759008}"/>
          </ac:spMkLst>
        </pc:spChg>
        <pc:spChg chg="add">
          <ac:chgData name="図師 尚文(ZUSHI Naofumi)" userId="977cf3cf-92ce-4201-a48f-a0fb8aa041a8" providerId="ADAL" clId="{7176DD90-BF7E-47A7-BF6D-95AAF85254E7}" dt="2025-11-11T04:31:02.436" v="1826" actId="26606"/>
          <ac:spMkLst>
            <pc:docMk/>
            <pc:sldMk cId="1159575335" sldId="4593"/>
            <ac:spMk id="51" creationId="{CDA82A80-E6FF-4DFB-979C-210DD5539AA9}"/>
          </ac:spMkLst>
        </pc:spChg>
        <pc:spChg chg="add">
          <ac:chgData name="図師 尚文(ZUSHI Naofumi)" userId="977cf3cf-92ce-4201-a48f-a0fb8aa041a8" providerId="ADAL" clId="{7176DD90-BF7E-47A7-BF6D-95AAF85254E7}" dt="2025-11-11T04:31:02.436" v="1826" actId="26606"/>
          <ac:spMkLst>
            <pc:docMk/>
            <pc:sldMk cId="1159575335" sldId="4593"/>
            <ac:spMk id="52" creationId="{E6706D8A-B9DC-4D79-81FD-B9719261D380}"/>
          </ac:spMkLst>
        </pc:spChg>
        <pc:grpChg chg="add">
          <ac:chgData name="図師 尚文(ZUSHI Naofumi)" userId="977cf3cf-92ce-4201-a48f-a0fb8aa041a8" providerId="ADAL" clId="{7176DD90-BF7E-47A7-BF6D-95AAF85254E7}" dt="2025-11-11T04:31:02.436" v="1826" actId="26606"/>
          <ac:grpSpMkLst>
            <pc:docMk/>
            <pc:sldMk cId="1159575335" sldId="4593"/>
            <ac:grpSpMk id="40" creationId="{FEEA6B06-37BF-43FC-9986-67E896676419}"/>
          </ac:grpSpMkLst>
        </pc:grpChg>
        <pc:picChg chg="mod ord">
          <ac:chgData name="図師 尚文(ZUSHI Naofumi)" userId="977cf3cf-92ce-4201-a48f-a0fb8aa041a8" providerId="ADAL" clId="{7176DD90-BF7E-47A7-BF6D-95AAF85254E7}" dt="2025-11-13T02:36:15.160" v="2378" actId="1076"/>
          <ac:picMkLst>
            <pc:docMk/>
            <pc:sldMk cId="1159575335" sldId="4593"/>
            <ac:picMk id="3" creationId="{4E62DCAF-68AA-3FCF-3F0D-AEC532E98E7A}"/>
          </ac:picMkLst>
        </pc:picChg>
      </pc:sldChg>
      <pc:sldChg chg="modSp mod">
        <pc:chgData name="図師 尚文(ZUSHI Naofumi)" userId="977cf3cf-92ce-4201-a48f-a0fb8aa041a8" providerId="ADAL" clId="{7176DD90-BF7E-47A7-BF6D-95AAF85254E7}" dt="2025-11-11T01:49:53.742" v="893" actId="2711"/>
        <pc:sldMkLst>
          <pc:docMk/>
          <pc:sldMk cId="3913759922" sldId="4594"/>
        </pc:sldMkLst>
        <pc:spChg chg="mod">
          <ac:chgData name="図師 尚文(ZUSHI Naofumi)" userId="977cf3cf-92ce-4201-a48f-a0fb8aa041a8" providerId="ADAL" clId="{7176DD90-BF7E-47A7-BF6D-95AAF85254E7}" dt="2025-11-11T01:49:53.742" v="893" actId="2711"/>
          <ac:spMkLst>
            <pc:docMk/>
            <pc:sldMk cId="3913759922" sldId="4594"/>
            <ac:spMk id="6" creationId="{B99200BF-37F9-D4DD-B491-6A48E4055EF7}"/>
          </ac:spMkLst>
        </pc:spChg>
        <pc:spChg chg="mod">
          <ac:chgData name="図師 尚文(ZUSHI Naofumi)" userId="977cf3cf-92ce-4201-a48f-a0fb8aa041a8" providerId="ADAL" clId="{7176DD90-BF7E-47A7-BF6D-95AAF85254E7}" dt="2025-11-11T01:45:08.618" v="850" actId="2711"/>
          <ac:spMkLst>
            <pc:docMk/>
            <pc:sldMk cId="3913759922" sldId="4594"/>
            <ac:spMk id="14" creationId="{5CB54C09-2041-003E-060A-5ABF55F7FFB9}"/>
          </ac:spMkLst>
        </pc:spChg>
      </pc:sldChg>
      <pc:sldChg chg="addSp modSp mod">
        <pc:chgData name="図師 尚文(ZUSHI Naofumi)" userId="977cf3cf-92ce-4201-a48f-a0fb8aa041a8" providerId="ADAL" clId="{7176DD90-BF7E-47A7-BF6D-95AAF85254E7}" dt="2025-11-11T02:36:45.712" v="1463" actId="20577"/>
        <pc:sldMkLst>
          <pc:docMk/>
          <pc:sldMk cId="3243855120" sldId="4596"/>
        </pc:sldMkLst>
        <pc:spChg chg="add mod">
          <ac:chgData name="図師 尚文(ZUSHI Naofumi)" userId="977cf3cf-92ce-4201-a48f-a0fb8aa041a8" providerId="ADAL" clId="{7176DD90-BF7E-47A7-BF6D-95AAF85254E7}" dt="2025-11-11T02:35:43.886" v="1432" actId="255"/>
          <ac:spMkLst>
            <pc:docMk/>
            <pc:sldMk cId="3243855120" sldId="4596"/>
            <ac:spMk id="2" creationId="{70C65564-A90A-7F92-6AF1-DFD3FC4C4A78}"/>
          </ac:spMkLst>
        </pc:spChg>
        <pc:spChg chg="mod">
          <ac:chgData name="図師 尚文(ZUSHI Naofumi)" userId="977cf3cf-92ce-4201-a48f-a0fb8aa041a8" providerId="ADAL" clId="{7176DD90-BF7E-47A7-BF6D-95AAF85254E7}" dt="2025-11-11T02:36:45.712" v="1463" actId="20577"/>
          <ac:spMkLst>
            <pc:docMk/>
            <pc:sldMk cId="3243855120" sldId="4596"/>
            <ac:spMk id="6" creationId="{B30597EE-A6BC-F775-7AE4-73D53A9D1C01}"/>
          </ac:spMkLst>
        </pc:spChg>
      </pc:sldChg>
      <pc:sldChg chg="modSp mod">
        <pc:chgData name="図師 尚文(ZUSHI Naofumi)" userId="977cf3cf-92ce-4201-a48f-a0fb8aa041a8" providerId="ADAL" clId="{7176DD90-BF7E-47A7-BF6D-95AAF85254E7}" dt="2025-11-11T01:50:05.850" v="894" actId="2711"/>
        <pc:sldMkLst>
          <pc:docMk/>
          <pc:sldMk cId="318214588" sldId="4604"/>
        </pc:sldMkLst>
        <pc:spChg chg="mod">
          <ac:chgData name="図師 尚文(ZUSHI Naofumi)" userId="977cf3cf-92ce-4201-a48f-a0fb8aa041a8" providerId="ADAL" clId="{7176DD90-BF7E-47A7-BF6D-95AAF85254E7}" dt="2025-11-11T01:45:14.849" v="851" actId="2711"/>
          <ac:spMkLst>
            <pc:docMk/>
            <pc:sldMk cId="318214588" sldId="4604"/>
            <ac:spMk id="2" creationId="{AEBC8CD7-08F8-7793-42D6-FF681A2DE0B5}"/>
          </ac:spMkLst>
        </pc:spChg>
        <pc:spChg chg="mod">
          <ac:chgData name="図師 尚文(ZUSHI Naofumi)" userId="977cf3cf-92ce-4201-a48f-a0fb8aa041a8" providerId="ADAL" clId="{7176DD90-BF7E-47A7-BF6D-95AAF85254E7}" dt="2025-11-11T01:50:05.850" v="894" actId="2711"/>
          <ac:spMkLst>
            <pc:docMk/>
            <pc:sldMk cId="318214588" sldId="4604"/>
            <ac:spMk id="8" creationId="{F6369495-16D1-CD8C-8E99-0AE44B31D538}"/>
          </ac:spMkLst>
        </pc:spChg>
      </pc:sldChg>
      <pc:sldChg chg="modSp mod modNotesTx">
        <pc:chgData name="図師 尚文(ZUSHI Naofumi)" userId="977cf3cf-92ce-4201-a48f-a0fb8aa041a8" providerId="ADAL" clId="{7176DD90-BF7E-47A7-BF6D-95AAF85254E7}" dt="2025-11-11T01:45:31.669" v="854" actId="2711"/>
        <pc:sldMkLst>
          <pc:docMk/>
          <pc:sldMk cId="514044093" sldId="4605"/>
        </pc:sldMkLst>
        <pc:spChg chg="mod">
          <ac:chgData name="図師 尚文(ZUSHI Naofumi)" userId="977cf3cf-92ce-4201-a48f-a0fb8aa041a8" providerId="ADAL" clId="{7176DD90-BF7E-47A7-BF6D-95AAF85254E7}" dt="2025-11-11T01:04:33.212" v="262" actId="14100"/>
          <ac:spMkLst>
            <pc:docMk/>
            <pc:sldMk cId="514044093" sldId="4605"/>
            <ac:spMk id="6" creationId="{A3DDFB4E-A383-3A0D-CD83-355091149C91}"/>
          </ac:spMkLst>
        </pc:spChg>
        <pc:spChg chg="mod">
          <ac:chgData name="図師 尚文(ZUSHI Naofumi)" userId="977cf3cf-92ce-4201-a48f-a0fb8aa041a8" providerId="ADAL" clId="{7176DD90-BF7E-47A7-BF6D-95AAF85254E7}" dt="2025-11-11T01:04:42.149" v="263" actId="14100"/>
          <ac:spMkLst>
            <pc:docMk/>
            <pc:sldMk cId="514044093" sldId="4605"/>
            <ac:spMk id="7" creationId="{AFEF10BF-5E84-9CFC-734B-F4946904B744}"/>
          </ac:spMkLst>
        </pc:spChg>
        <pc:spChg chg="mod">
          <ac:chgData name="図師 尚文(ZUSHI Naofumi)" userId="977cf3cf-92ce-4201-a48f-a0fb8aa041a8" providerId="ADAL" clId="{7176DD90-BF7E-47A7-BF6D-95AAF85254E7}" dt="2025-10-24T01:28:20.895" v="1" actId="14100"/>
          <ac:spMkLst>
            <pc:docMk/>
            <pc:sldMk cId="514044093" sldId="4605"/>
            <ac:spMk id="12" creationId="{2FA51F42-D9B1-64E6-E31D-70676F8FDEAD}"/>
          </ac:spMkLst>
        </pc:spChg>
        <pc:spChg chg="mod">
          <ac:chgData name="図師 尚文(ZUSHI Naofumi)" userId="977cf3cf-92ce-4201-a48f-a0fb8aa041a8" providerId="ADAL" clId="{7176DD90-BF7E-47A7-BF6D-95AAF85254E7}" dt="2025-11-11T01:45:31.669" v="854" actId="2711"/>
          <ac:spMkLst>
            <pc:docMk/>
            <pc:sldMk cId="514044093" sldId="4605"/>
            <ac:spMk id="14" creationId="{E7749DAB-C017-2D80-8313-5F5BB0E913C0}"/>
          </ac:spMkLst>
        </pc:spChg>
      </pc:sldChg>
      <pc:sldChg chg="delSp modSp mod">
        <pc:chgData name="図師 尚文(ZUSHI Naofumi)" userId="977cf3cf-92ce-4201-a48f-a0fb8aa041a8" providerId="ADAL" clId="{7176DD90-BF7E-47A7-BF6D-95AAF85254E7}" dt="2025-11-11T06:13:02.453" v="1930" actId="1076"/>
        <pc:sldMkLst>
          <pc:docMk/>
          <pc:sldMk cId="1941900167" sldId="4608"/>
        </pc:sldMkLst>
        <pc:spChg chg="mod">
          <ac:chgData name="図師 尚文(ZUSHI Naofumi)" userId="977cf3cf-92ce-4201-a48f-a0fb8aa041a8" providerId="ADAL" clId="{7176DD90-BF7E-47A7-BF6D-95AAF85254E7}" dt="2025-11-11T06:13:02.453" v="1930" actId="1076"/>
          <ac:spMkLst>
            <pc:docMk/>
            <pc:sldMk cId="1941900167" sldId="4608"/>
            <ac:spMk id="2" creationId="{AEBC8CD7-08F8-7793-42D6-FF681A2DE0B5}"/>
          </ac:spMkLst>
        </pc:spChg>
        <pc:spChg chg="mod">
          <ac:chgData name="図師 尚文(ZUSHI Naofumi)" userId="977cf3cf-92ce-4201-a48f-a0fb8aa041a8" providerId="ADAL" clId="{7176DD90-BF7E-47A7-BF6D-95AAF85254E7}" dt="2025-11-11T04:12:08.814" v="1780" actId="1076"/>
          <ac:spMkLst>
            <pc:docMk/>
            <pc:sldMk cId="1941900167" sldId="4608"/>
            <ac:spMk id="6" creationId="{475C2AC1-1E4C-98FC-70FA-CCFF0500D042}"/>
          </ac:spMkLst>
        </pc:spChg>
      </pc:sldChg>
      <pc:sldChg chg="addSp delSp modSp mod">
        <pc:chgData name="図師 尚文(ZUSHI Naofumi)" userId="977cf3cf-92ce-4201-a48f-a0fb8aa041a8" providerId="ADAL" clId="{7176DD90-BF7E-47A7-BF6D-95AAF85254E7}" dt="2025-11-11T01:49:44.115" v="892" actId="2711"/>
        <pc:sldMkLst>
          <pc:docMk/>
          <pc:sldMk cId="219814804" sldId="4609"/>
        </pc:sldMkLst>
        <pc:spChg chg="mod ord">
          <ac:chgData name="図師 尚文(ZUSHI Naofumi)" userId="977cf3cf-92ce-4201-a48f-a0fb8aa041a8" providerId="ADAL" clId="{7176DD90-BF7E-47A7-BF6D-95AAF85254E7}" dt="2025-11-11T01:49:44.115" v="892" actId="2711"/>
          <ac:spMkLst>
            <pc:docMk/>
            <pc:sldMk cId="219814804" sldId="4609"/>
            <ac:spMk id="5" creationId="{22C0C616-6FFF-CB03-F71E-A27DD7A3AD75}"/>
          </ac:spMkLst>
        </pc:spChg>
        <pc:spChg chg="add mod">
          <ac:chgData name="図師 尚文(ZUSHI Naofumi)" userId="977cf3cf-92ce-4201-a48f-a0fb8aa041a8" providerId="ADAL" clId="{7176DD90-BF7E-47A7-BF6D-95AAF85254E7}" dt="2025-11-11T01:44:48.495" v="848" actId="1076"/>
          <ac:spMkLst>
            <pc:docMk/>
            <pc:sldMk cId="219814804" sldId="4609"/>
            <ac:spMk id="6" creationId="{FDC23F0F-D9F2-0C6B-EE09-BB93CF515E66}"/>
          </ac:spMkLst>
        </pc:spChg>
      </pc:sldChg>
      <pc:sldChg chg="addSp modSp mod">
        <pc:chgData name="図師 尚文(ZUSHI Naofumi)" userId="977cf3cf-92ce-4201-a48f-a0fb8aa041a8" providerId="ADAL" clId="{7176DD90-BF7E-47A7-BF6D-95AAF85254E7}" dt="2025-11-11T03:59:31.311" v="1589" actId="1076"/>
        <pc:sldMkLst>
          <pc:docMk/>
          <pc:sldMk cId="2587752549" sldId="4612"/>
        </pc:sldMkLst>
        <pc:spChg chg="add mod">
          <ac:chgData name="図師 尚文(ZUSHI Naofumi)" userId="977cf3cf-92ce-4201-a48f-a0fb8aa041a8" providerId="ADAL" clId="{7176DD90-BF7E-47A7-BF6D-95AAF85254E7}" dt="2025-11-11T03:58:44.233" v="1562"/>
          <ac:spMkLst>
            <pc:docMk/>
            <pc:sldMk cId="2587752549" sldId="4612"/>
            <ac:spMk id="2" creationId="{E5951015-A23D-6D9E-3FB0-DEDF39081908}"/>
          </ac:spMkLst>
        </pc:spChg>
        <pc:spChg chg="mod">
          <ac:chgData name="図師 尚文(ZUSHI Naofumi)" userId="977cf3cf-92ce-4201-a48f-a0fb8aa041a8" providerId="ADAL" clId="{7176DD90-BF7E-47A7-BF6D-95AAF85254E7}" dt="2025-11-11T03:59:31.311" v="1589" actId="1076"/>
          <ac:spMkLst>
            <pc:docMk/>
            <pc:sldMk cId="2587752549" sldId="4612"/>
            <ac:spMk id="3" creationId="{D382AAED-5326-2BE3-51AB-FE638BA668AF}"/>
          </ac:spMkLst>
        </pc:spChg>
      </pc:sldChg>
      <pc:sldChg chg="addSp delSp modSp mod">
        <pc:chgData name="図師 尚文(ZUSHI Naofumi)" userId="977cf3cf-92ce-4201-a48f-a0fb8aa041a8" providerId="ADAL" clId="{7176DD90-BF7E-47A7-BF6D-95AAF85254E7}" dt="2025-11-11T01:44:39.749" v="846" actId="1076"/>
        <pc:sldMkLst>
          <pc:docMk/>
          <pc:sldMk cId="3076587696" sldId="4614"/>
        </pc:sldMkLst>
        <pc:spChg chg="mod">
          <ac:chgData name="図師 尚文(ZUSHI Naofumi)" userId="977cf3cf-92ce-4201-a48f-a0fb8aa041a8" providerId="ADAL" clId="{7176DD90-BF7E-47A7-BF6D-95AAF85254E7}" dt="2025-11-11T01:09:20.361" v="301" actId="1076"/>
          <ac:spMkLst>
            <pc:docMk/>
            <pc:sldMk cId="3076587696" sldId="4614"/>
            <ac:spMk id="9" creationId="{C98BE046-014C-7F2C-A96F-45CA4143F6A6}"/>
          </ac:spMkLst>
        </pc:spChg>
        <pc:spChg chg="mod">
          <ac:chgData name="図師 尚文(ZUSHI Naofumi)" userId="977cf3cf-92ce-4201-a48f-a0fb8aa041a8" providerId="ADAL" clId="{7176DD90-BF7E-47A7-BF6D-95AAF85254E7}" dt="2025-11-11T01:09:20.361" v="301" actId="1076"/>
          <ac:spMkLst>
            <pc:docMk/>
            <pc:sldMk cId="3076587696" sldId="4614"/>
            <ac:spMk id="11" creationId="{5167A25F-8A29-F141-7A95-5D9B3890A488}"/>
          </ac:spMkLst>
        </pc:spChg>
        <pc:spChg chg="mod">
          <ac:chgData name="図師 尚文(ZUSHI Naofumi)" userId="977cf3cf-92ce-4201-a48f-a0fb8aa041a8" providerId="ADAL" clId="{7176DD90-BF7E-47A7-BF6D-95AAF85254E7}" dt="2025-11-11T01:09:11.175" v="300" actId="1076"/>
          <ac:spMkLst>
            <pc:docMk/>
            <pc:sldMk cId="3076587696" sldId="4614"/>
            <ac:spMk id="12" creationId="{8EAEE783-34D2-038D-6A23-B8FFF4BDF546}"/>
          </ac:spMkLst>
        </pc:spChg>
        <pc:spChg chg="add mod">
          <ac:chgData name="図師 尚文(ZUSHI Naofumi)" userId="977cf3cf-92ce-4201-a48f-a0fb8aa041a8" providerId="ADAL" clId="{7176DD90-BF7E-47A7-BF6D-95AAF85254E7}" dt="2025-11-11T01:44:39.749" v="846" actId="1076"/>
          <ac:spMkLst>
            <pc:docMk/>
            <pc:sldMk cId="3076587696" sldId="4614"/>
            <ac:spMk id="13" creationId="{8254B84C-5EBE-8A4F-F7A6-8807AC40A8CC}"/>
          </ac:spMkLst>
        </pc:spChg>
        <pc:picChg chg="mod modCrop">
          <ac:chgData name="図師 尚文(ZUSHI Naofumi)" userId="977cf3cf-92ce-4201-a48f-a0fb8aa041a8" providerId="ADAL" clId="{7176DD90-BF7E-47A7-BF6D-95AAF85254E7}" dt="2025-11-11T01:09:20.361" v="301" actId="1076"/>
          <ac:picMkLst>
            <pc:docMk/>
            <pc:sldMk cId="3076587696" sldId="4614"/>
            <ac:picMk id="6" creationId="{97F1AC9F-4AC4-7101-D463-7DDC81F7DB0E}"/>
          </ac:picMkLst>
        </pc:picChg>
      </pc:sldChg>
      <pc:sldChg chg="modSp mod">
        <pc:chgData name="図師 尚文(ZUSHI Naofumi)" userId="977cf3cf-92ce-4201-a48f-a0fb8aa041a8" providerId="ADAL" clId="{7176DD90-BF7E-47A7-BF6D-95AAF85254E7}" dt="2025-11-13T02:34:33.595" v="2364" actId="20577"/>
        <pc:sldMkLst>
          <pc:docMk/>
          <pc:sldMk cId="2336937963" sldId="4615"/>
        </pc:sldMkLst>
        <pc:spChg chg="mod">
          <ac:chgData name="図師 尚文(ZUSHI Naofumi)" userId="977cf3cf-92ce-4201-a48f-a0fb8aa041a8" providerId="ADAL" clId="{7176DD90-BF7E-47A7-BF6D-95AAF85254E7}" dt="2025-11-13T02:34:33.595" v="2364" actId="20577"/>
          <ac:spMkLst>
            <pc:docMk/>
            <pc:sldMk cId="2336937963" sldId="4615"/>
            <ac:spMk id="6" creationId="{5152C097-F15C-37BB-0087-D095B4F6269E}"/>
          </ac:spMkLst>
        </pc:spChg>
        <pc:spChg chg="mod">
          <ac:chgData name="図師 尚文(ZUSHI Naofumi)" userId="977cf3cf-92ce-4201-a48f-a0fb8aa041a8" providerId="ADAL" clId="{7176DD90-BF7E-47A7-BF6D-95AAF85254E7}" dt="2025-11-11T04:39:22.514" v="1916" actId="1076"/>
          <ac:spMkLst>
            <pc:docMk/>
            <pc:sldMk cId="2336937963" sldId="4615"/>
            <ac:spMk id="8" creationId="{873B342B-DBD6-3729-3E84-DE0928CF7DBD}"/>
          </ac:spMkLst>
        </pc:spChg>
      </pc:sldChg>
      <pc:sldChg chg="addSp modSp mod">
        <pc:chgData name="図師 尚文(ZUSHI Naofumi)" userId="977cf3cf-92ce-4201-a48f-a0fb8aa041a8" providerId="ADAL" clId="{7176DD90-BF7E-47A7-BF6D-95AAF85254E7}" dt="2025-11-11T03:22:41.828" v="1496" actId="207"/>
        <pc:sldMkLst>
          <pc:docMk/>
          <pc:sldMk cId="952883196" sldId="4617"/>
        </pc:sldMkLst>
        <pc:spChg chg="mod">
          <ac:chgData name="図師 尚文(ZUSHI Naofumi)" userId="977cf3cf-92ce-4201-a48f-a0fb8aa041a8" providerId="ADAL" clId="{7176DD90-BF7E-47A7-BF6D-95AAF85254E7}" dt="2025-11-11T03:22:36.131" v="1495" actId="207"/>
          <ac:spMkLst>
            <pc:docMk/>
            <pc:sldMk cId="952883196" sldId="4617"/>
            <ac:spMk id="2" creationId="{BED09884-E18A-1035-6385-6D90919A40AA}"/>
          </ac:spMkLst>
        </pc:spChg>
        <pc:spChg chg="mod">
          <ac:chgData name="図師 尚文(ZUSHI Naofumi)" userId="977cf3cf-92ce-4201-a48f-a0fb8aa041a8" providerId="ADAL" clId="{7176DD90-BF7E-47A7-BF6D-95AAF85254E7}" dt="2025-11-11T03:22:41.828" v="1496" actId="207"/>
          <ac:spMkLst>
            <pc:docMk/>
            <pc:sldMk cId="952883196" sldId="4617"/>
            <ac:spMk id="3" creationId="{6FBB818A-72BE-78D5-1776-46E9DB0F85BB}"/>
          </ac:spMkLst>
        </pc:spChg>
        <pc:spChg chg="add mod">
          <ac:chgData name="図師 尚文(ZUSHI Naofumi)" userId="977cf3cf-92ce-4201-a48f-a0fb8aa041a8" providerId="ADAL" clId="{7176DD90-BF7E-47A7-BF6D-95AAF85254E7}" dt="2025-11-11T02:35:24.843" v="1431" actId="255"/>
          <ac:spMkLst>
            <pc:docMk/>
            <pc:sldMk cId="952883196" sldId="4617"/>
            <ac:spMk id="5" creationId="{F89669E1-DDFA-031A-51A3-98C99543FD5B}"/>
          </ac:spMkLst>
        </pc:spChg>
      </pc:sldChg>
      <pc:sldChg chg="addSp delSp modSp mod">
        <pc:chgData name="図師 尚文(ZUSHI Naofumi)" userId="977cf3cf-92ce-4201-a48f-a0fb8aa041a8" providerId="ADAL" clId="{7176DD90-BF7E-47A7-BF6D-95AAF85254E7}" dt="2025-11-11T02:11:18.062" v="1000" actId="20577"/>
        <pc:sldMkLst>
          <pc:docMk/>
          <pc:sldMk cId="3693641678" sldId="4618"/>
        </pc:sldMkLst>
        <pc:spChg chg="mod">
          <ac:chgData name="図師 尚文(ZUSHI Naofumi)" userId="977cf3cf-92ce-4201-a48f-a0fb8aa041a8" providerId="ADAL" clId="{7176DD90-BF7E-47A7-BF6D-95AAF85254E7}" dt="2025-11-11T02:11:18.062" v="1000" actId="20577"/>
          <ac:spMkLst>
            <pc:docMk/>
            <pc:sldMk cId="3693641678" sldId="4618"/>
            <ac:spMk id="8" creationId="{9B02C537-BCA2-9944-A76D-2B17848A665E}"/>
          </ac:spMkLst>
        </pc:spChg>
      </pc:sldChg>
      <pc:sldChg chg="modSp mod">
        <pc:chgData name="図師 尚文(ZUSHI Naofumi)" userId="977cf3cf-92ce-4201-a48f-a0fb8aa041a8" providerId="ADAL" clId="{7176DD90-BF7E-47A7-BF6D-95AAF85254E7}" dt="2025-11-13T02:36:50.385" v="2391" actId="20577"/>
        <pc:sldMkLst>
          <pc:docMk/>
          <pc:sldMk cId="79559397" sldId="4619"/>
        </pc:sldMkLst>
        <pc:spChg chg="mod">
          <ac:chgData name="図師 尚文(ZUSHI Naofumi)" userId="977cf3cf-92ce-4201-a48f-a0fb8aa041a8" providerId="ADAL" clId="{7176DD90-BF7E-47A7-BF6D-95AAF85254E7}" dt="2025-11-13T02:36:50.385" v="2391" actId="20577"/>
          <ac:spMkLst>
            <pc:docMk/>
            <pc:sldMk cId="79559397" sldId="4619"/>
            <ac:spMk id="7" creationId="{A2E61712-4698-9171-FDA2-D965D832E65C}"/>
          </ac:spMkLst>
        </pc:spChg>
      </pc:sldChg>
      <pc:sldChg chg="modSp del mod">
        <pc:chgData name="図師 尚文(ZUSHI Naofumi)" userId="977cf3cf-92ce-4201-a48f-a0fb8aa041a8" providerId="ADAL" clId="{7176DD90-BF7E-47A7-BF6D-95AAF85254E7}" dt="2025-11-18T10:22:08.548" v="2721" actId="2696"/>
        <pc:sldMkLst>
          <pc:docMk/>
          <pc:sldMk cId="150446843" sldId="4620"/>
        </pc:sldMkLst>
        <pc:spChg chg="mod">
          <ac:chgData name="図師 尚文(ZUSHI Naofumi)" userId="977cf3cf-92ce-4201-a48f-a0fb8aa041a8" providerId="ADAL" clId="{7176DD90-BF7E-47A7-BF6D-95AAF85254E7}" dt="2025-11-11T04:20:19.316" v="1812" actId="1076"/>
          <ac:spMkLst>
            <pc:docMk/>
            <pc:sldMk cId="150446843" sldId="4620"/>
            <ac:spMk id="6" creationId="{DC4281E9-68CA-B805-093D-33E85BF6BB70}"/>
          </ac:spMkLst>
        </pc:spChg>
        <pc:spChg chg="mod">
          <ac:chgData name="図師 尚文(ZUSHI Naofumi)" userId="977cf3cf-92ce-4201-a48f-a0fb8aa041a8" providerId="ADAL" clId="{7176DD90-BF7E-47A7-BF6D-95AAF85254E7}" dt="2025-11-11T04:20:32.129" v="1815" actId="1076"/>
          <ac:spMkLst>
            <pc:docMk/>
            <pc:sldMk cId="150446843" sldId="4620"/>
            <ac:spMk id="7" creationId="{87384B40-70AE-DC54-EC42-CEA8138DA34C}"/>
          </ac:spMkLst>
        </pc:spChg>
      </pc:sldChg>
      <pc:sldChg chg="addSp delSp modSp mod modNotesTx">
        <pc:chgData name="図師 尚文(ZUSHI Naofumi)" userId="977cf3cf-92ce-4201-a48f-a0fb8aa041a8" providerId="ADAL" clId="{7176DD90-BF7E-47A7-BF6D-95AAF85254E7}" dt="2025-11-11T04:37:48.524" v="1864" actId="14100"/>
        <pc:sldMkLst>
          <pc:docMk/>
          <pc:sldMk cId="3918610965" sldId="4623"/>
        </pc:sldMkLst>
        <pc:spChg chg="mod">
          <ac:chgData name="図師 尚文(ZUSHI Naofumi)" userId="977cf3cf-92ce-4201-a48f-a0fb8aa041a8" providerId="ADAL" clId="{7176DD90-BF7E-47A7-BF6D-95AAF85254E7}" dt="2025-11-11T04:37:29.663" v="1861" actId="26606"/>
          <ac:spMkLst>
            <pc:docMk/>
            <pc:sldMk cId="3918610965" sldId="4623"/>
            <ac:spMk id="4" creationId="{A2C08AA3-0362-0993-4350-5A4F2AE83221}"/>
          </ac:spMkLst>
        </pc:spChg>
        <pc:spChg chg="mod ord">
          <ac:chgData name="図師 尚文(ZUSHI Naofumi)" userId="977cf3cf-92ce-4201-a48f-a0fb8aa041a8" providerId="ADAL" clId="{7176DD90-BF7E-47A7-BF6D-95AAF85254E7}" dt="2025-11-11T04:37:48.524" v="1864" actId="14100"/>
          <ac:spMkLst>
            <pc:docMk/>
            <pc:sldMk cId="3918610965" sldId="4623"/>
            <ac:spMk id="7" creationId="{EEE4B892-B142-164E-392F-7F2F489C1785}"/>
          </ac:spMkLst>
        </pc:spChg>
        <pc:spChg chg="add">
          <ac:chgData name="図師 尚文(ZUSHI Naofumi)" userId="977cf3cf-92ce-4201-a48f-a0fb8aa041a8" providerId="ADAL" clId="{7176DD90-BF7E-47A7-BF6D-95AAF85254E7}" dt="2025-11-11T04:37:44.150" v="1863" actId="26606"/>
          <ac:spMkLst>
            <pc:docMk/>
            <pc:sldMk cId="3918610965" sldId="4623"/>
            <ac:spMk id="39" creationId="{23D9DFF9-99E4-4FE6-9EAC-F1D7A7DFA579}"/>
          </ac:spMkLst>
        </pc:spChg>
        <pc:spChg chg="add">
          <ac:chgData name="図師 尚文(ZUSHI Naofumi)" userId="977cf3cf-92ce-4201-a48f-a0fb8aa041a8" providerId="ADAL" clId="{7176DD90-BF7E-47A7-BF6D-95AAF85254E7}" dt="2025-11-11T04:37:44.150" v="1863" actId="26606"/>
          <ac:spMkLst>
            <pc:docMk/>
            <pc:sldMk cId="3918610965" sldId="4623"/>
            <ac:spMk id="41" creationId="{2CEAC642-C34A-41A0-90D2-B9069BDA19E8}"/>
          </ac:spMkLst>
        </pc:spChg>
        <pc:spChg chg="add">
          <ac:chgData name="図師 尚文(ZUSHI Naofumi)" userId="977cf3cf-92ce-4201-a48f-a0fb8aa041a8" providerId="ADAL" clId="{7176DD90-BF7E-47A7-BF6D-95AAF85254E7}" dt="2025-11-11T04:37:44.150" v="1863" actId="26606"/>
          <ac:spMkLst>
            <pc:docMk/>
            <pc:sldMk cId="3918610965" sldId="4623"/>
            <ac:spMk id="43" creationId="{DD941EA2-0691-46DD-A1AC-B3C27E9A8051}"/>
          </ac:spMkLst>
        </pc:spChg>
        <pc:grpChg chg="add">
          <ac:chgData name="図師 尚文(ZUSHI Naofumi)" userId="977cf3cf-92ce-4201-a48f-a0fb8aa041a8" providerId="ADAL" clId="{7176DD90-BF7E-47A7-BF6D-95AAF85254E7}" dt="2025-11-11T04:37:44.150" v="1863" actId="26606"/>
          <ac:grpSpMkLst>
            <pc:docMk/>
            <pc:sldMk cId="3918610965" sldId="4623"/>
            <ac:grpSpMk id="30" creationId="{FEEA6B06-37BF-43FC-9986-67E896676419}"/>
          </ac:grpSpMkLst>
        </pc:grpChg>
        <pc:picChg chg="mod">
          <ac:chgData name="図師 尚文(ZUSHI Naofumi)" userId="977cf3cf-92ce-4201-a48f-a0fb8aa041a8" providerId="ADAL" clId="{7176DD90-BF7E-47A7-BF6D-95AAF85254E7}" dt="2025-11-11T04:37:44.150" v="1863" actId="26606"/>
          <ac:picMkLst>
            <pc:docMk/>
            <pc:sldMk cId="3918610965" sldId="4623"/>
            <ac:picMk id="6" creationId="{1C49FD12-9C13-30D7-115B-B61A28FC11EE}"/>
          </ac:picMkLst>
        </pc:picChg>
      </pc:sldChg>
      <pc:sldChg chg="addSp modSp mod setClrOvrMap">
        <pc:chgData name="図師 尚文(ZUSHI Naofumi)" userId="977cf3cf-92ce-4201-a48f-a0fb8aa041a8" providerId="ADAL" clId="{7176DD90-BF7E-47A7-BF6D-95AAF85254E7}" dt="2025-11-11T04:32:56.298" v="1842" actId="20577"/>
        <pc:sldMkLst>
          <pc:docMk/>
          <pc:sldMk cId="4124752844" sldId="4625"/>
        </pc:sldMkLst>
        <pc:spChg chg="mod">
          <ac:chgData name="図師 尚文(ZUSHI Naofumi)" userId="977cf3cf-92ce-4201-a48f-a0fb8aa041a8" providerId="ADAL" clId="{7176DD90-BF7E-47A7-BF6D-95AAF85254E7}" dt="2025-11-11T04:32:41.040" v="1831" actId="26606"/>
          <ac:spMkLst>
            <pc:docMk/>
            <pc:sldMk cId="4124752844" sldId="4625"/>
            <ac:spMk id="4" creationId="{B16C3BCD-58B7-AAEA-7A59-9EB1E06DD309}"/>
          </ac:spMkLst>
        </pc:spChg>
        <pc:spChg chg="mod">
          <ac:chgData name="図師 尚文(ZUSHI Naofumi)" userId="977cf3cf-92ce-4201-a48f-a0fb8aa041a8" providerId="ADAL" clId="{7176DD90-BF7E-47A7-BF6D-95AAF85254E7}" dt="2025-11-11T04:32:56.298" v="1842" actId="20577"/>
          <ac:spMkLst>
            <pc:docMk/>
            <pc:sldMk cId="4124752844" sldId="4625"/>
            <ac:spMk id="5" creationId="{CAD16BAA-1491-6098-A32B-C8F5D1B91B3C}"/>
          </ac:spMkLst>
        </pc:spChg>
        <pc:spChg chg="add">
          <ac:chgData name="図師 尚文(ZUSHI Naofumi)" userId="977cf3cf-92ce-4201-a48f-a0fb8aa041a8" providerId="ADAL" clId="{7176DD90-BF7E-47A7-BF6D-95AAF85254E7}" dt="2025-11-11T04:32:41.040" v="1831" actId="26606"/>
          <ac:spMkLst>
            <pc:docMk/>
            <pc:sldMk cId="4124752844" sldId="4625"/>
            <ac:spMk id="19" creationId="{23D9DFF9-99E4-4FE6-9EAC-F1D7A7DFA579}"/>
          </ac:spMkLst>
        </pc:spChg>
        <pc:spChg chg="add">
          <ac:chgData name="図師 尚文(ZUSHI Naofumi)" userId="977cf3cf-92ce-4201-a48f-a0fb8aa041a8" providerId="ADAL" clId="{7176DD90-BF7E-47A7-BF6D-95AAF85254E7}" dt="2025-11-11T04:32:41.040" v="1831" actId="26606"/>
          <ac:spMkLst>
            <pc:docMk/>
            <pc:sldMk cId="4124752844" sldId="4625"/>
            <ac:spMk id="21" creationId="{2CEAC642-C34A-41A0-90D2-B9069BDA19E8}"/>
          </ac:spMkLst>
        </pc:spChg>
        <pc:spChg chg="add">
          <ac:chgData name="図師 尚文(ZUSHI Naofumi)" userId="977cf3cf-92ce-4201-a48f-a0fb8aa041a8" providerId="ADAL" clId="{7176DD90-BF7E-47A7-BF6D-95AAF85254E7}" dt="2025-11-11T04:32:41.040" v="1831" actId="26606"/>
          <ac:spMkLst>
            <pc:docMk/>
            <pc:sldMk cId="4124752844" sldId="4625"/>
            <ac:spMk id="23" creationId="{DD941EA2-0691-46DD-A1AC-B3C27E9A8051}"/>
          </ac:spMkLst>
        </pc:spChg>
        <pc:grpChg chg="add">
          <ac:chgData name="図師 尚文(ZUSHI Naofumi)" userId="977cf3cf-92ce-4201-a48f-a0fb8aa041a8" providerId="ADAL" clId="{7176DD90-BF7E-47A7-BF6D-95AAF85254E7}" dt="2025-11-11T04:32:41.040" v="1831" actId="26606"/>
          <ac:grpSpMkLst>
            <pc:docMk/>
            <pc:sldMk cId="4124752844" sldId="4625"/>
            <ac:grpSpMk id="10" creationId="{FEEA6B06-37BF-43FC-9986-67E896676419}"/>
          </ac:grpSpMkLst>
        </pc:grpChg>
        <pc:picChg chg="mod ord">
          <ac:chgData name="図師 尚文(ZUSHI Naofumi)" userId="977cf3cf-92ce-4201-a48f-a0fb8aa041a8" providerId="ADAL" clId="{7176DD90-BF7E-47A7-BF6D-95AAF85254E7}" dt="2025-11-11T04:32:41.040" v="1831" actId="26606"/>
          <ac:picMkLst>
            <pc:docMk/>
            <pc:sldMk cId="4124752844" sldId="4625"/>
            <ac:picMk id="3" creationId="{4E62DCAF-68AA-3FCF-3F0D-AEC532E98E7A}"/>
          </ac:picMkLst>
        </pc:picChg>
      </pc:sldChg>
      <pc:sldChg chg="addSp modSp mod setClrOvrMap modNotesTx">
        <pc:chgData name="図師 尚文(ZUSHI Naofumi)" userId="977cf3cf-92ce-4201-a48f-a0fb8aa041a8" providerId="ADAL" clId="{7176DD90-BF7E-47A7-BF6D-95AAF85254E7}" dt="2025-11-11T04:33:24.513" v="1845" actId="20577"/>
        <pc:sldMkLst>
          <pc:docMk/>
          <pc:sldMk cId="3002669756" sldId="4626"/>
        </pc:sldMkLst>
        <pc:spChg chg="mod">
          <ac:chgData name="図師 尚文(ZUSHI Naofumi)" userId="977cf3cf-92ce-4201-a48f-a0fb8aa041a8" providerId="ADAL" clId="{7176DD90-BF7E-47A7-BF6D-95AAF85254E7}" dt="2025-11-11T04:33:17.151" v="1843" actId="26606"/>
          <ac:spMkLst>
            <pc:docMk/>
            <pc:sldMk cId="3002669756" sldId="4626"/>
            <ac:spMk id="4" creationId="{79A7CF36-73D6-E8C7-FC67-82FC51950F61}"/>
          </ac:spMkLst>
        </pc:spChg>
        <pc:spChg chg="mod">
          <ac:chgData name="図師 尚文(ZUSHI Naofumi)" userId="977cf3cf-92ce-4201-a48f-a0fb8aa041a8" providerId="ADAL" clId="{7176DD90-BF7E-47A7-BF6D-95AAF85254E7}" dt="2025-11-11T04:33:21.145" v="1844" actId="1076"/>
          <ac:spMkLst>
            <pc:docMk/>
            <pc:sldMk cId="3002669756" sldId="4626"/>
            <ac:spMk id="5" creationId="{714EA8B9-5ABD-446F-B7E7-11F0C55FE1EF}"/>
          </ac:spMkLst>
        </pc:spChg>
        <pc:spChg chg="add">
          <ac:chgData name="図師 尚文(ZUSHI Naofumi)" userId="977cf3cf-92ce-4201-a48f-a0fb8aa041a8" providerId="ADAL" clId="{7176DD90-BF7E-47A7-BF6D-95AAF85254E7}" dt="2025-11-11T04:33:17.151" v="1843" actId="26606"/>
          <ac:spMkLst>
            <pc:docMk/>
            <pc:sldMk cId="3002669756" sldId="4626"/>
            <ac:spMk id="19" creationId="{23D9DFF9-99E4-4FE6-9EAC-F1D7A7DFA579}"/>
          </ac:spMkLst>
        </pc:spChg>
        <pc:spChg chg="add">
          <ac:chgData name="図師 尚文(ZUSHI Naofumi)" userId="977cf3cf-92ce-4201-a48f-a0fb8aa041a8" providerId="ADAL" clId="{7176DD90-BF7E-47A7-BF6D-95AAF85254E7}" dt="2025-11-11T04:33:17.151" v="1843" actId="26606"/>
          <ac:spMkLst>
            <pc:docMk/>
            <pc:sldMk cId="3002669756" sldId="4626"/>
            <ac:spMk id="21" creationId="{2CEAC642-C34A-41A0-90D2-B9069BDA19E8}"/>
          </ac:spMkLst>
        </pc:spChg>
        <pc:spChg chg="add">
          <ac:chgData name="図師 尚文(ZUSHI Naofumi)" userId="977cf3cf-92ce-4201-a48f-a0fb8aa041a8" providerId="ADAL" clId="{7176DD90-BF7E-47A7-BF6D-95AAF85254E7}" dt="2025-11-11T04:33:17.151" v="1843" actId="26606"/>
          <ac:spMkLst>
            <pc:docMk/>
            <pc:sldMk cId="3002669756" sldId="4626"/>
            <ac:spMk id="23" creationId="{DD941EA2-0691-46DD-A1AC-B3C27E9A8051}"/>
          </ac:spMkLst>
        </pc:spChg>
        <pc:grpChg chg="add">
          <ac:chgData name="図師 尚文(ZUSHI Naofumi)" userId="977cf3cf-92ce-4201-a48f-a0fb8aa041a8" providerId="ADAL" clId="{7176DD90-BF7E-47A7-BF6D-95AAF85254E7}" dt="2025-11-11T04:33:17.151" v="1843" actId="26606"/>
          <ac:grpSpMkLst>
            <pc:docMk/>
            <pc:sldMk cId="3002669756" sldId="4626"/>
            <ac:grpSpMk id="10" creationId="{FEEA6B06-37BF-43FC-9986-67E896676419}"/>
          </ac:grpSpMkLst>
        </pc:grpChg>
        <pc:picChg chg="mod ord">
          <ac:chgData name="図師 尚文(ZUSHI Naofumi)" userId="977cf3cf-92ce-4201-a48f-a0fb8aa041a8" providerId="ADAL" clId="{7176DD90-BF7E-47A7-BF6D-95AAF85254E7}" dt="2025-11-11T04:33:17.151" v="1843" actId="26606"/>
          <ac:picMkLst>
            <pc:docMk/>
            <pc:sldMk cId="3002669756" sldId="4626"/>
            <ac:picMk id="3" creationId="{9DEAA655-FE65-BEB5-5AE8-B4BE437A8246}"/>
          </ac:picMkLst>
        </pc:picChg>
      </pc:sldChg>
      <pc:sldChg chg="addSp modSp mod">
        <pc:chgData name="図師 尚文(ZUSHI Naofumi)" userId="977cf3cf-92ce-4201-a48f-a0fb8aa041a8" providerId="ADAL" clId="{7176DD90-BF7E-47A7-BF6D-95AAF85254E7}" dt="2025-11-11T03:57:16.525" v="1544" actId="1076"/>
        <pc:sldMkLst>
          <pc:docMk/>
          <pc:sldMk cId="605945717" sldId="4627"/>
        </pc:sldMkLst>
        <pc:spChg chg="mod">
          <ac:chgData name="図師 尚文(ZUSHI Naofumi)" userId="977cf3cf-92ce-4201-a48f-a0fb8aa041a8" providerId="ADAL" clId="{7176DD90-BF7E-47A7-BF6D-95AAF85254E7}" dt="2025-11-11T03:57:16.525" v="1544" actId="1076"/>
          <ac:spMkLst>
            <pc:docMk/>
            <pc:sldMk cId="605945717" sldId="4627"/>
            <ac:spMk id="2" creationId="{946B7B9E-63AB-345D-63F0-8A0AB6D8944C}"/>
          </ac:spMkLst>
        </pc:spChg>
        <pc:spChg chg="add mod">
          <ac:chgData name="図師 尚文(ZUSHI Naofumi)" userId="977cf3cf-92ce-4201-a48f-a0fb8aa041a8" providerId="ADAL" clId="{7176DD90-BF7E-47A7-BF6D-95AAF85254E7}" dt="2025-11-11T03:23:14.319" v="1501" actId="1076"/>
          <ac:spMkLst>
            <pc:docMk/>
            <pc:sldMk cId="605945717" sldId="4627"/>
            <ac:spMk id="3" creationId="{FFC44D77-9896-E007-6BE0-3B8CB6538EE0}"/>
          </ac:spMkLst>
        </pc:spChg>
      </pc:sldChg>
      <pc:sldChg chg="addSp delSp modSp mod setBg">
        <pc:chgData name="図師 尚文(ZUSHI Naofumi)" userId="977cf3cf-92ce-4201-a48f-a0fb8aa041a8" providerId="ADAL" clId="{7176DD90-BF7E-47A7-BF6D-95AAF85254E7}" dt="2025-11-11T04:34:40.391" v="1855" actId="26606"/>
        <pc:sldMkLst>
          <pc:docMk/>
          <pc:sldMk cId="1615186798" sldId="4641"/>
        </pc:sldMkLst>
        <pc:spChg chg="mod">
          <ac:chgData name="図師 尚文(ZUSHI Naofumi)" userId="977cf3cf-92ce-4201-a48f-a0fb8aa041a8" providerId="ADAL" clId="{7176DD90-BF7E-47A7-BF6D-95AAF85254E7}" dt="2025-11-11T04:34:40.391" v="1855" actId="26606"/>
          <ac:spMkLst>
            <pc:docMk/>
            <pc:sldMk cId="1615186798" sldId="4641"/>
            <ac:spMk id="4" creationId="{722AEAAA-0059-8358-C5B7-CAA9A6FD59B4}"/>
          </ac:spMkLst>
        </pc:spChg>
        <pc:spChg chg="mod">
          <ac:chgData name="図師 尚文(ZUSHI Naofumi)" userId="977cf3cf-92ce-4201-a48f-a0fb8aa041a8" providerId="ADAL" clId="{7176DD90-BF7E-47A7-BF6D-95AAF85254E7}" dt="2025-11-11T04:34:40.391" v="1855" actId="26606"/>
          <ac:spMkLst>
            <pc:docMk/>
            <pc:sldMk cId="1615186798" sldId="4641"/>
            <ac:spMk id="5" creationId="{C3C960AB-714C-7EAA-5917-D54CAB8062E4}"/>
          </ac:spMkLst>
        </pc:spChg>
        <pc:spChg chg="add">
          <ac:chgData name="図師 尚文(ZUSHI Naofumi)" userId="977cf3cf-92ce-4201-a48f-a0fb8aa041a8" providerId="ADAL" clId="{7176DD90-BF7E-47A7-BF6D-95AAF85254E7}" dt="2025-11-11T04:34:40.391" v="1855" actId="26606"/>
          <ac:spMkLst>
            <pc:docMk/>
            <pc:sldMk cId="1615186798" sldId="4641"/>
            <ac:spMk id="34" creationId="{B219AE65-9B94-44EA-BEF3-EF4BFA169C81}"/>
          </ac:spMkLst>
        </pc:spChg>
        <pc:spChg chg="add">
          <ac:chgData name="図師 尚文(ZUSHI Naofumi)" userId="977cf3cf-92ce-4201-a48f-a0fb8aa041a8" providerId="ADAL" clId="{7176DD90-BF7E-47A7-BF6D-95AAF85254E7}" dt="2025-11-11T04:34:40.391" v="1855" actId="26606"/>
          <ac:spMkLst>
            <pc:docMk/>
            <pc:sldMk cId="1615186798" sldId="4641"/>
            <ac:spMk id="36" creationId="{F0C81A57-9CD5-461B-8FFE-4A8CB6CFBE01}"/>
          </ac:spMkLst>
        </pc:spChg>
        <pc:grpChg chg="add">
          <ac:chgData name="図師 尚文(ZUSHI Naofumi)" userId="977cf3cf-92ce-4201-a48f-a0fb8aa041a8" providerId="ADAL" clId="{7176DD90-BF7E-47A7-BF6D-95AAF85254E7}" dt="2025-11-11T04:34:40.391" v="1855" actId="26606"/>
          <ac:grpSpMkLst>
            <pc:docMk/>
            <pc:sldMk cId="1615186798" sldId="4641"/>
            <ac:grpSpMk id="37" creationId="{3086C462-37F4-494D-8292-CCB95221CC1A}"/>
          </ac:grpSpMkLst>
        </pc:grpChg>
        <pc:cxnChg chg="add">
          <ac:chgData name="図師 尚文(ZUSHI Naofumi)" userId="977cf3cf-92ce-4201-a48f-a0fb8aa041a8" providerId="ADAL" clId="{7176DD90-BF7E-47A7-BF6D-95AAF85254E7}" dt="2025-11-11T04:34:40.391" v="1855" actId="26606"/>
          <ac:cxnSpMkLst>
            <pc:docMk/>
            <pc:sldMk cId="1615186798" sldId="4641"/>
            <ac:cxnSpMk id="35" creationId="{AD23B2CD-009B-425A-9616-1E1AD1D5AB46}"/>
          </ac:cxnSpMkLst>
        </pc:cxnChg>
      </pc:sldChg>
      <pc:sldChg chg="addSp delSp modSp mod setBg setClrOvrMap">
        <pc:chgData name="図師 尚文(ZUSHI Naofumi)" userId="977cf3cf-92ce-4201-a48f-a0fb8aa041a8" providerId="ADAL" clId="{7176DD90-BF7E-47A7-BF6D-95AAF85254E7}" dt="2025-11-11T04:34:49.968" v="1856" actId="26606"/>
        <pc:sldMkLst>
          <pc:docMk/>
          <pc:sldMk cId="3834985326" sldId="4642"/>
        </pc:sldMkLst>
        <pc:spChg chg="mod">
          <ac:chgData name="図師 尚文(ZUSHI Naofumi)" userId="977cf3cf-92ce-4201-a48f-a0fb8aa041a8" providerId="ADAL" clId="{7176DD90-BF7E-47A7-BF6D-95AAF85254E7}" dt="2025-11-11T04:34:49.968" v="1856" actId="26606"/>
          <ac:spMkLst>
            <pc:docMk/>
            <pc:sldMk cId="3834985326" sldId="4642"/>
            <ac:spMk id="4" creationId="{003EA756-9650-2D09-6943-5C4C0DEF9E7F}"/>
          </ac:spMkLst>
        </pc:spChg>
        <pc:spChg chg="mod">
          <ac:chgData name="図師 尚文(ZUSHI Naofumi)" userId="977cf3cf-92ce-4201-a48f-a0fb8aa041a8" providerId="ADAL" clId="{7176DD90-BF7E-47A7-BF6D-95AAF85254E7}" dt="2025-11-11T04:34:49.968" v="1856" actId="26606"/>
          <ac:spMkLst>
            <pc:docMk/>
            <pc:sldMk cId="3834985326" sldId="4642"/>
            <ac:spMk id="5" creationId="{E11AAE4A-8D71-EE48-3361-47DE918A5396}"/>
          </ac:spMkLst>
        </pc:spChg>
        <pc:spChg chg="add">
          <ac:chgData name="図師 尚文(ZUSHI Naofumi)" userId="977cf3cf-92ce-4201-a48f-a0fb8aa041a8" providerId="ADAL" clId="{7176DD90-BF7E-47A7-BF6D-95AAF85254E7}" dt="2025-11-11T04:34:49.968" v="1856" actId="26606"/>
          <ac:spMkLst>
            <pc:docMk/>
            <pc:sldMk cId="3834985326" sldId="4642"/>
            <ac:spMk id="39" creationId="{B219AE65-9B94-44EA-BEF3-EF4BFA169C81}"/>
          </ac:spMkLst>
        </pc:spChg>
        <pc:spChg chg="add">
          <ac:chgData name="図師 尚文(ZUSHI Naofumi)" userId="977cf3cf-92ce-4201-a48f-a0fb8aa041a8" providerId="ADAL" clId="{7176DD90-BF7E-47A7-BF6D-95AAF85254E7}" dt="2025-11-11T04:34:49.968" v="1856" actId="26606"/>
          <ac:spMkLst>
            <pc:docMk/>
            <pc:sldMk cId="3834985326" sldId="4642"/>
            <ac:spMk id="41" creationId="{F0C81A57-9CD5-461B-8FFE-4A8CB6CFBE01}"/>
          </ac:spMkLst>
        </pc:spChg>
        <pc:grpChg chg="add">
          <ac:chgData name="図師 尚文(ZUSHI Naofumi)" userId="977cf3cf-92ce-4201-a48f-a0fb8aa041a8" providerId="ADAL" clId="{7176DD90-BF7E-47A7-BF6D-95AAF85254E7}" dt="2025-11-11T04:34:49.968" v="1856" actId="26606"/>
          <ac:grpSpMkLst>
            <pc:docMk/>
            <pc:sldMk cId="3834985326" sldId="4642"/>
            <ac:grpSpMk id="43" creationId="{3086C462-37F4-494D-8292-CCB95221CC1A}"/>
          </ac:grpSpMkLst>
        </pc:grpChg>
        <pc:cxnChg chg="add">
          <ac:chgData name="図師 尚文(ZUSHI Naofumi)" userId="977cf3cf-92ce-4201-a48f-a0fb8aa041a8" providerId="ADAL" clId="{7176DD90-BF7E-47A7-BF6D-95AAF85254E7}" dt="2025-11-11T04:34:49.968" v="1856" actId="26606"/>
          <ac:cxnSpMkLst>
            <pc:docMk/>
            <pc:sldMk cId="3834985326" sldId="4642"/>
            <ac:cxnSpMk id="47" creationId="{AD23B2CD-009B-425A-9616-1E1AD1D5AB46}"/>
          </ac:cxnSpMkLst>
        </pc:cxnChg>
      </pc:sldChg>
      <pc:sldChg chg="addSp delSp modSp mod setBg setClrOvrMap">
        <pc:chgData name="図師 尚文(ZUSHI Naofumi)" userId="977cf3cf-92ce-4201-a48f-a0fb8aa041a8" providerId="ADAL" clId="{7176DD90-BF7E-47A7-BF6D-95AAF85254E7}" dt="2025-11-11T04:35:29.724" v="1858" actId="26606"/>
        <pc:sldMkLst>
          <pc:docMk/>
          <pc:sldMk cId="2348217971" sldId="4643"/>
        </pc:sldMkLst>
        <pc:spChg chg="mod">
          <ac:chgData name="図師 尚文(ZUSHI Naofumi)" userId="977cf3cf-92ce-4201-a48f-a0fb8aa041a8" providerId="ADAL" clId="{7176DD90-BF7E-47A7-BF6D-95AAF85254E7}" dt="2025-11-11T04:34:07.517" v="1851" actId="26606"/>
          <ac:spMkLst>
            <pc:docMk/>
            <pc:sldMk cId="2348217971" sldId="4643"/>
            <ac:spMk id="4" creationId="{37510C04-8D16-1315-20D6-65ED42022DFF}"/>
          </ac:spMkLst>
        </pc:spChg>
        <pc:spChg chg="mod">
          <ac:chgData name="図師 尚文(ZUSHI Naofumi)" userId="977cf3cf-92ce-4201-a48f-a0fb8aa041a8" providerId="ADAL" clId="{7176DD90-BF7E-47A7-BF6D-95AAF85254E7}" dt="2025-11-11T04:35:29.724" v="1858" actId="26606"/>
          <ac:spMkLst>
            <pc:docMk/>
            <pc:sldMk cId="2348217971" sldId="4643"/>
            <ac:spMk id="5" creationId="{53091FEC-D58B-43D8-C5F0-0896907F2F3D}"/>
          </ac:spMkLst>
        </pc:spChg>
        <pc:spChg chg="add">
          <ac:chgData name="図師 尚文(ZUSHI Naofumi)" userId="977cf3cf-92ce-4201-a48f-a0fb8aa041a8" providerId="ADAL" clId="{7176DD90-BF7E-47A7-BF6D-95AAF85254E7}" dt="2025-11-11T04:35:29.724" v="1858" actId="26606"/>
          <ac:spMkLst>
            <pc:docMk/>
            <pc:sldMk cId="2348217971" sldId="4643"/>
            <ac:spMk id="28" creationId="{712E451E-151A-4910-BF41-6A040B65982B}"/>
          </ac:spMkLst>
        </pc:spChg>
        <pc:spChg chg="add">
          <ac:chgData name="図師 尚文(ZUSHI Naofumi)" userId="977cf3cf-92ce-4201-a48f-a0fb8aa041a8" providerId="ADAL" clId="{7176DD90-BF7E-47A7-BF6D-95AAF85254E7}" dt="2025-11-11T04:35:29.724" v="1858" actId="26606"/>
          <ac:spMkLst>
            <pc:docMk/>
            <pc:sldMk cId="2348217971" sldId="4643"/>
            <ac:spMk id="30" creationId="{C296EFE4-A70C-4388-9A15-3F657B6615FD}"/>
          </ac:spMkLst>
        </pc:spChg>
        <pc:spChg chg="add">
          <ac:chgData name="図師 尚文(ZUSHI Naofumi)" userId="977cf3cf-92ce-4201-a48f-a0fb8aa041a8" providerId="ADAL" clId="{7176DD90-BF7E-47A7-BF6D-95AAF85254E7}" dt="2025-11-11T04:35:29.724" v="1858" actId="26606"/>
          <ac:spMkLst>
            <pc:docMk/>
            <pc:sldMk cId="2348217971" sldId="4643"/>
            <ac:spMk id="32" creationId="{425EBAFC-9388-432A-BCFD-EEA2F410D8EC}"/>
          </ac:spMkLst>
        </pc:spChg>
      </pc:sldChg>
      <pc:sldChg chg="addSp delSp modSp mod setBg setClrOvrMap">
        <pc:chgData name="図師 尚文(ZUSHI Naofumi)" userId="977cf3cf-92ce-4201-a48f-a0fb8aa041a8" providerId="ADAL" clId="{7176DD90-BF7E-47A7-BF6D-95AAF85254E7}" dt="2025-11-11T04:35:24.493" v="1857" actId="26606"/>
        <pc:sldMkLst>
          <pc:docMk/>
          <pc:sldMk cId="2606535084" sldId="4644"/>
        </pc:sldMkLst>
        <pc:spChg chg="mod">
          <ac:chgData name="図師 尚文(ZUSHI Naofumi)" userId="977cf3cf-92ce-4201-a48f-a0fb8aa041a8" providerId="ADAL" clId="{7176DD90-BF7E-47A7-BF6D-95AAF85254E7}" dt="2025-11-11T04:34:00.824" v="1850" actId="26606"/>
          <ac:spMkLst>
            <pc:docMk/>
            <pc:sldMk cId="2606535084" sldId="4644"/>
            <ac:spMk id="4" creationId="{56A803CB-0EB6-92DA-CEBB-5C5594A22622}"/>
          </ac:spMkLst>
        </pc:spChg>
        <pc:spChg chg="mod">
          <ac:chgData name="図師 尚文(ZUSHI Naofumi)" userId="977cf3cf-92ce-4201-a48f-a0fb8aa041a8" providerId="ADAL" clId="{7176DD90-BF7E-47A7-BF6D-95AAF85254E7}" dt="2025-11-11T04:35:24.493" v="1857" actId="26606"/>
          <ac:spMkLst>
            <pc:docMk/>
            <pc:sldMk cId="2606535084" sldId="4644"/>
            <ac:spMk id="5" creationId="{6EE55CEC-4485-5F5D-68E1-5125F0E80648}"/>
          </ac:spMkLst>
        </pc:spChg>
        <pc:spChg chg="add">
          <ac:chgData name="図師 尚文(ZUSHI Naofumi)" userId="977cf3cf-92ce-4201-a48f-a0fb8aa041a8" providerId="ADAL" clId="{7176DD90-BF7E-47A7-BF6D-95AAF85254E7}" dt="2025-11-11T04:35:24.493" v="1857" actId="26606"/>
          <ac:spMkLst>
            <pc:docMk/>
            <pc:sldMk cId="2606535084" sldId="4644"/>
            <ac:spMk id="42" creationId="{712E451E-151A-4910-BF41-6A040B65982B}"/>
          </ac:spMkLst>
        </pc:spChg>
        <pc:spChg chg="add">
          <ac:chgData name="図師 尚文(ZUSHI Naofumi)" userId="977cf3cf-92ce-4201-a48f-a0fb8aa041a8" providerId="ADAL" clId="{7176DD90-BF7E-47A7-BF6D-95AAF85254E7}" dt="2025-11-11T04:35:24.493" v="1857" actId="26606"/>
          <ac:spMkLst>
            <pc:docMk/>
            <pc:sldMk cId="2606535084" sldId="4644"/>
            <ac:spMk id="44" creationId="{C296EFE4-A70C-4388-9A15-3F657B6615FD}"/>
          </ac:spMkLst>
        </pc:spChg>
        <pc:spChg chg="add">
          <ac:chgData name="図師 尚文(ZUSHI Naofumi)" userId="977cf3cf-92ce-4201-a48f-a0fb8aa041a8" providerId="ADAL" clId="{7176DD90-BF7E-47A7-BF6D-95AAF85254E7}" dt="2025-11-11T04:35:24.493" v="1857" actId="26606"/>
          <ac:spMkLst>
            <pc:docMk/>
            <pc:sldMk cId="2606535084" sldId="4644"/>
            <ac:spMk id="46" creationId="{425EBAFC-9388-432A-BCFD-EEA2F410D8EC}"/>
          </ac:spMkLst>
        </pc:spChg>
      </pc:sldChg>
      <pc:sldChg chg="modSp mod">
        <pc:chgData name="図師 尚文(ZUSHI Naofumi)" userId="977cf3cf-92ce-4201-a48f-a0fb8aa041a8" providerId="ADAL" clId="{7176DD90-BF7E-47A7-BF6D-95AAF85254E7}" dt="2025-10-24T04:35:39.669" v="47" actId="1035"/>
        <pc:sldMkLst>
          <pc:docMk/>
          <pc:sldMk cId="4158096905" sldId="4646"/>
        </pc:sldMkLst>
      </pc:sldChg>
      <pc:sldChg chg="modSp mod">
        <pc:chgData name="図師 尚文(ZUSHI Naofumi)" userId="977cf3cf-92ce-4201-a48f-a0fb8aa041a8" providerId="ADAL" clId="{7176DD90-BF7E-47A7-BF6D-95AAF85254E7}" dt="2025-10-24T04:36:47.623" v="58" actId="1076"/>
        <pc:sldMkLst>
          <pc:docMk/>
          <pc:sldMk cId="3556879879" sldId="4647"/>
        </pc:sldMkLst>
      </pc:sldChg>
      <pc:sldChg chg="modSp mod">
        <pc:chgData name="図師 尚文(ZUSHI Naofumi)" userId="977cf3cf-92ce-4201-a48f-a0fb8aa041a8" providerId="ADAL" clId="{7176DD90-BF7E-47A7-BF6D-95AAF85254E7}" dt="2025-11-11T07:52:56.686" v="2218" actId="207"/>
        <pc:sldMkLst>
          <pc:docMk/>
          <pc:sldMk cId="1574887875" sldId="4652"/>
        </pc:sldMkLst>
        <pc:spChg chg="mod">
          <ac:chgData name="図師 尚文(ZUSHI Naofumi)" userId="977cf3cf-92ce-4201-a48f-a0fb8aa041a8" providerId="ADAL" clId="{7176DD90-BF7E-47A7-BF6D-95AAF85254E7}" dt="2025-11-11T07:52:56.686" v="2218" actId="207"/>
          <ac:spMkLst>
            <pc:docMk/>
            <pc:sldMk cId="1574887875" sldId="4652"/>
            <ac:spMk id="3" creationId="{1C97A790-83DB-5E53-F2FB-55841B05F599}"/>
          </ac:spMkLst>
        </pc:spChg>
        <pc:spChg chg="mod">
          <ac:chgData name="図師 尚文(ZUSHI Naofumi)" userId="977cf3cf-92ce-4201-a48f-a0fb8aa041a8" providerId="ADAL" clId="{7176DD90-BF7E-47A7-BF6D-95AAF85254E7}" dt="2025-11-11T01:36:32.738" v="678" actId="20577"/>
          <ac:spMkLst>
            <pc:docMk/>
            <pc:sldMk cId="1574887875" sldId="4652"/>
            <ac:spMk id="5" creationId="{F5AF4CE0-3C35-943C-F5C5-64E1F1B65BE6}"/>
          </ac:spMkLst>
        </pc:spChg>
        <pc:spChg chg="mod">
          <ac:chgData name="図師 尚文(ZUSHI Naofumi)" userId="977cf3cf-92ce-4201-a48f-a0fb8aa041a8" providerId="ADAL" clId="{7176DD90-BF7E-47A7-BF6D-95AAF85254E7}" dt="2025-11-11T07:52:00.060" v="2211" actId="1076"/>
          <ac:spMkLst>
            <pc:docMk/>
            <pc:sldMk cId="1574887875" sldId="4652"/>
            <ac:spMk id="6" creationId="{7B232EFB-26A6-7D16-29D0-2D2BCD787592}"/>
          </ac:spMkLst>
        </pc:spChg>
        <pc:spChg chg="mod">
          <ac:chgData name="図師 尚文(ZUSHI Naofumi)" userId="977cf3cf-92ce-4201-a48f-a0fb8aa041a8" providerId="ADAL" clId="{7176DD90-BF7E-47A7-BF6D-95AAF85254E7}" dt="2025-11-11T01:35:05.519" v="640" actId="1076"/>
          <ac:spMkLst>
            <pc:docMk/>
            <pc:sldMk cId="1574887875" sldId="4652"/>
            <ac:spMk id="7" creationId="{C153FFB9-E883-913F-6BA5-D8E425511BBC}"/>
          </ac:spMkLst>
        </pc:spChg>
      </pc:sldChg>
      <pc:sldChg chg="modSp mod">
        <pc:chgData name="図師 尚文(ZUSHI Naofumi)" userId="977cf3cf-92ce-4201-a48f-a0fb8aa041a8" providerId="ADAL" clId="{7176DD90-BF7E-47A7-BF6D-95AAF85254E7}" dt="2025-11-11T02:10:28.637" v="979" actId="2711"/>
        <pc:sldMkLst>
          <pc:docMk/>
          <pc:sldMk cId="1724496510" sldId="4655"/>
        </pc:sldMkLst>
        <pc:spChg chg="mod">
          <ac:chgData name="図師 尚文(ZUSHI Naofumi)" userId="977cf3cf-92ce-4201-a48f-a0fb8aa041a8" providerId="ADAL" clId="{7176DD90-BF7E-47A7-BF6D-95AAF85254E7}" dt="2025-11-11T02:10:28.637" v="979" actId="2711"/>
          <ac:spMkLst>
            <pc:docMk/>
            <pc:sldMk cId="1724496510" sldId="4655"/>
            <ac:spMk id="3" creationId="{06D1BBCE-4DC4-2D4F-9D35-825C8D087666}"/>
          </ac:spMkLst>
        </pc:spChg>
        <pc:picChg chg="mod">
          <ac:chgData name="図師 尚文(ZUSHI Naofumi)" userId="977cf3cf-92ce-4201-a48f-a0fb8aa041a8" providerId="ADAL" clId="{7176DD90-BF7E-47A7-BF6D-95AAF85254E7}" dt="2025-10-24T04:40:52.268" v="114" actId="14100"/>
          <ac:picMkLst>
            <pc:docMk/>
            <pc:sldMk cId="1724496510" sldId="4655"/>
            <ac:picMk id="5" creationId="{C40B56E0-EE41-4687-5251-9ACB6C5E2AA8}"/>
          </ac:picMkLst>
        </pc:picChg>
      </pc:sldChg>
      <pc:sldChg chg="modSp mod">
        <pc:chgData name="図師 尚文(ZUSHI Naofumi)" userId="977cf3cf-92ce-4201-a48f-a0fb8aa041a8" providerId="ADAL" clId="{7176DD90-BF7E-47A7-BF6D-95AAF85254E7}" dt="2025-10-24T04:38:04.073" v="69" actId="207"/>
        <pc:sldMkLst>
          <pc:docMk/>
          <pc:sldMk cId="332659155" sldId="4657"/>
        </pc:sldMkLst>
      </pc:sldChg>
      <pc:sldChg chg="modSp mod">
        <pc:chgData name="図師 尚文(ZUSHI Naofumi)" userId="977cf3cf-92ce-4201-a48f-a0fb8aa041a8" providerId="ADAL" clId="{7176DD90-BF7E-47A7-BF6D-95AAF85254E7}" dt="2025-11-13T02:31:33.311" v="2356" actId="20577"/>
        <pc:sldMkLst>
          <pc:docMk/>
          <pc:sldMk cId="2033042983" sldId="4658"/>
        </pc:sldMkLst>
        <pc:spChg chg="mod">
          <ac:chgData name="図師 尚文(ZUSHI Naofumi)" userId="977cf3cf-92ce-4201-a48f-a0fb8aa041a8" providerId="ADAL" clId="{7176DD90-BF7E-47A7-BF6D-95AAF85254E7}" dt="2025-11-11T02:10:13.775" v="978" actId="1076"/>
          <ac:spMkLst>
            <pc:docMk/>
            <pc:sldMk cId="2033042983" sldId="4658"/>
            <ac:spMk id="5" creationId="{5D80B25D-60A3-3A62-C937-AB94482D0B8C}"/>
          </ac:spMkLst>
        </pc:spChg>
        <pc:spChg chg="mod">
          <ac:chgData name="図師 尚文(ZUSHI Naofumi)" userId="977cf3cf-92ce-4201-a48f-a0fb8aa041a8" providerId="ADAL" clId="{7176DD90-BF7E-47A7-BF6D-95AAF85254E7}" dt="2025-11-11T02:09:56.178" v="975" actId="1036"/>
          <ac:spMkLst>
            <pc:docMk/>
            <pc:sldMk cId="2033042983" sldId="4658"/>
            <ac:spMk id="6" creationId="{671B245F-5447-B86A-3652-340D8FB37E41}"/>
          </ac:spMkLst>
        </pc:spChg>
        <pc:spChg chg="mod">
          <ac:chgData name="図師 尚文(ZUSHI Naofumi)" userId="977cf3cf-92ce-4201-a48f-a0fb8aa041a8" providerId="ADAL" clId="{7176DD90-BF7E-47A7-BF6D-95AAF85254E7}" dt="2025-11-11T02:09:36.175" v="959" actId="1076"/>
          <ac:spMkLst>
            <pc:docMk/>
            <pc:sldMk cId="2033042983" sldId="4658"/>
            <ac:spMk id="7" creationId="{7B651EFC-BFDB-FCE5-EF1F-2339AFBC2922}"/>
          </ac:spMkLst>
        </pc:spChg>
        <pc:spChg chg="mod">
          <ac:chgData name="図師 尚文(ZUSHI Naofumi)" userId="977cf3cf-92ce-4201-a48f-a0fb8aa041a8" providerId="ADAL" clId="{7176DD90-BF7E-47A7-BF6D-95AAF85254E7}" dt="2025-11-13T02:31:27.656" v="2350" actId="20577"/>
          <ac:spMkLst>
            <pc:docMk/>
            <pc:sldMk cId="2033042983" sldId="4658"/>
            <ac:spMk id="8" creationId="{502A4603-7C17-4DBC-53E8-52167BAAF414}"/>
          </ac:spMkLst>
        </pc:spChg>
        <pc:spChg chg="mod">
          <ac:chgData name="図師 尚文(ZUSHI Naofumi)" userId="977cf3cf-92ce-4201-a48f-a0fb8aa041a8" providerId="ADAL" clId="{7176DD90-BF7E-47A7-BF6D-95AAF85254E7}" dt="2025-11-13T02:31:33.311" v="2356" actId="20577"/>
          <ac:spMkLst>
            <pc:docMk/>
            <pc:sldMk cId="2033042983" sldId="4658"/>
            <ac:spMk id="9" creationId="{BCC13FD4-0EB0-ED5E-517C-1A98E85DBD3B}"/>
          </ac:spMkLst>
        </pc:spChg>
      </pc:sldChg>
      <pc:sldChg chg="modSp mod modNotesTx">
        <pc:chgData name="図師 尚文(ZUSHI Naofumi)" userId="977cf3cf-92ce-4201-a48f-a0fb8aa041a8" providerId="ADAL" clId="{7176DD90-BF7E-47A7-BF6D-95AAF85254E7}" dt="2025-10-24T04:39:21.950" v="81" actId="207"/>
        <pc:sldMkLst>
          <pc:docMk/>
          <pc:sldMk cId="3588985668" sldId="4660"/>
        </pc:sldMkLst>
      </pc:sldChg>
      <pc:sldChg chg="modSp mod">
        <pc:chgData name="図師 尚文(ZUSHI Naofumi)" userId="977cf3cf-92ce-4201-a48f-a0fb8aa041a8" providerId="ADAL" clId="{7176DD90-BF7E-47A7-BF6D-95AAF85254E7}" dt="2025-10-24T04:37:01.702" v="59" actId="207"/>
        <pc:sldMkLst>
          <pc:docMk/>
          <pc:sldMk cId="536264499" sldId="4661"/>
        </pc:sldMkLst>
      </pc:sldChg>
      <pc:sldChg chg="addSp modSp mod">
        <pc:chgData name="図師 尚文(ZUSHI Naofumi)" userId="977cf3cf-92ce-4201-a48f-a0fb8aa041a8" providerId="ADAL" clId="{7176DD90-BF7E-47A7-BF6D-95AAF85254E7}" dt="2025-11-11T04:36:03.425" v="1859" actId="26606"/>
        <pc:sldMkLst>
          <pc:docMk/>
          <pc:sldMk cId="1939137318" sldId="4663"/>
        </pc:sldMkLst>
        <pc:spChg chg="mod">
          <ac:chgData name="図師 尚文(ZUSHI Naofumi)" userId="977cf3cf-92ce-4201-a48f-a0fb8aa041a8" providerId="ADAL" clId="{7176DD90-BF7E-47A7-BF6D-95AAF85254E7}" dt="2025-11-11T04:36:03.425" v="1859" actId="26606"/>
          <ac:spMkLst>
            <pc:docMk/>
            <pc:sldMk cId="1939137318" sldId="4663"/>
            <ac:spMk id="4" creationId="{4EC3D757-6643-4520-D4D1-CEBD61296BAD}"/>
          </ac:spMkLst>
        </pc:spChg>
        <pc:spChg chg="mod">
          <ac:chgData name="図師 尚文(ZUSHI Naofumi)" userId="977cf3cf-92ce-4201-a48f-a0fb8aa041a8" providerId="ADAL" clId="{7176DD90-BF7E-47A7-BF6D-95AAF85254E7}" dt="2025-11-11T04:36:03.425" v="1859" actId="26606"/>
          <ac:spMkLst>
            <pc:docMk/>
            <pc:sldMk cId="1939137318" sldId="4663"/>
            <ac:spMk id="5" creationId="{EDF97404-1971-AB44-531E-727E490EAD06}"/>
          </ac:spMkLst>
        </pc:spChg>
        <pc:grpChg chg="add">
          <ac:chgData name="図師 尚文(ZUSHI Naofumi)" userId="977cf3cf-92ce-4201-a48f-a0fb8aa041a8" providerId="ADAL" clId="{7176DD90-BF7E-47A7-BF6D-95AAF85254E7}" dt="2025-11-11T04:36:03.425" v="1859" actId="26606"/>
          <ac:grpSpMkLst>
            <pc:docMk/>
            <pc:sldMk cId="1939137318" sldId="4663"/>
            <ac:grpSpMk id="14" creationId="{0C5EAE72-3D24-4A03-9BDF-FBE8C100AF82}"/>
          </ac:grpSpMkLst>
        </pc:grpChg>
        <pc:picChg chg="mod">
          <ac:chgData name="図師 尚文(ZUSHI Naofumi)" userId="977cf3cf-92ce-4201-a48f-a0fb8aa041a8" providerId="ADAL" clId="{7176DD90-BF7E-47A7-BF6D-95AAF85254E7}" dt="2025-11-11T04:36:03.425" v="1859" actId="26606"/>
          <ac:picMkLst>
            <pc:docMk/>
            <pc:sldMk cId="1939137318" sldId="4663"/>
            <ac:picMk id="9" creationId="{6459357B-4D76-2E33-37A8-2FF6759510D8}"/>
          </ac:picMkLst>
        </pc:picChg>
      </pc:sldChg>
      <pc:sldChg chg="modSp mod">
        <pc:chgData name="図師 尚文(ZUSHI Naofumi)" userId="977cf3cf-92ce-4201-a48f-a0fb8aa041a8" providerId="ADAL" clId="{7176DD90-BF7E-47A7-BF6D-95AAF85254E7}" dt="2025-11-11T01:45:25.418" v="853" actId="1076"/>
        <pc:sldMkLst>
          <pc:docMk/>
          <pc:sldMk cId="205975488" sldId="4666"/>
        </pc:sldMkLst>
        <pc:spChg chg="mod">
          <ac:chgData name="図師 尚文(ZUSHI Naofumi)" userId="977cf3cf-92ce-4201-a48f-a0fb8aa041a8" providerId="ADAL" clId="{7176DD90-BF7E-47A7-BF6D-95AAF85254E7}" dt="2025-11-11T01:03:46.391" v="258" actId="1076"/>
          <ac:spMkLst>
            <pc:docMk/>
            <pc:sldMk cId="205975488" sldId="4666"/>
            <ac:spMk id="4" creationId="{BC8A27E5-95C4-0F5E-4CF8-7A4E46BA6A73}"/>
          </ac:spMkLst>
        </pc:spChg>
        <pc:spChg chg="mod">
          <ac:chgData name="図師 尚文(ZUSHI Naofumi)" userId="977cf3cf-92ce-4201-a48f-a0fb8aa041a8" providerId="ADAL" clId="{7176DD90-BF7E-47A7-BF6D-95AAF85254E7}" dt="2025-11-11T01:04:10.663" v="260" actId="1076"/>
          <ac:spMkLst>
            <pc:docMk/>
            <pc:sldMk cId="205975488" sldId="4666"/>
            <ac:spMk id="8" creationId="{428B9C69-4DF4-E8EC-CA69-5D3585BFBF59}"/>
          </ac:spMkLst>
        </pc:spChg>
        <pc:spChg chg="mod">
          <ac:chgData name="図師 尚文(ZUSHI Naofumi)" userId="977cf3cf-92ce-4201-a48f-a0fb8aa041a8" providerId="ADAL" clId="{7176DD90-BF7E-47A7-BF6D-95AAF85254E7}" dt="2025-11-11T01:45:25.418" v="853" actId="1076"/>
          <ac:spMkLst>
            <pc:docMk/>
            <pc:sldMk cId="205975488" sldId="4666"/>
            <ac:spMk id="9" creationId="{7E9BDD3E-7848-E313-34B0-9F82E4912B4C}"/>
          </ac:spMkLst>
        </pc:spChg>
        <pc:spChg chg="mod">
          <ac:chgData name="図師 尚文(ZUSHI Naofumi)" userId="977cf3cf-92ce-4201-a48f-a0fb8aa041a8" providerId="ADAL" clId="{7176DD90-BF7E-47A7-BF6D-95AAF85254E7}" dt="2025-11-11T01:04:07.457" v="259" actId="1076"/>
          <ac:spMkLst>
            <pc:docMk/>
            <pc:sldMk cId="205975488" sldId="4666"/>
            <ac:spMk id="10" creationId="{37FD6D9E-6C9D-A2CC-CAB7-CB78320BA95C}"/>
          </ac:spMkLst>
        </pc:spChg>
      </pc:sldChg>
      <pc:sldChg chg="addSp delSp modSp mod">
        <pc:chgData name="図師 尚文(ZUSHI Naofumi)" userId="977cf3cf-92ce-4201-a48f-a0fb8aa041a8" providerId="ADAL" clId="{7176DD90-BF7E-47A7-BF6D-95AAF85254E7}" dt="2025-11-13T02:01:42.884" v="2254" actId="20577"/>
        <pc:sldMkLst>
          <pc:docMk/>
          <pc:sldMk cId="402304569" sldId="4667"/>
        </pc:sldMkLst>
        <pc:spChg chg="mod">
          <ac:chgData name="図師 尚文(ZUSHI Naofumi)" userId="977cf3cf-92ce-4201-a48f-a0fb8aa041a8" providerId="ADAL" clId="{7176DD90-BF7E-47A7-BF6D-95AAF85254E7}" dt="2025-11-13T02:01:42.884" v="2254" actId="20577"/>
          <ac:spMkLst>
            <pc:docMk/>
            <pc:sldMk cId="402304569" sldId="4667"/>
            <ac:spMk id="2" creationId="{98CC626B-9AB7-B042-8A62-E0A2B671E542}"/>
          </ac:spMkLst>
        </pc:spChg>
        <pc:spChg chg="add mod">
          <ac:chgData name="図師 尚文(ZUSHI Naofumi)" userId="977cf3cf-92ce-4201-a48f-a0fb8aa041a8" providerId="ADAL" clId="{7176DD90-BF7E-47A7-BF6D-95AAF85254E7}" dt="2025-11-11T06:49:31.913" v="2063" actId="1076"/>
          <ac:spMkLst>
            <pc:docMk/>
            <pc:sldMk cId="402304569" sldId="4667"/>
            <ac:spMk id="3" creationId="{3D3809D2-C427-2308-BBBD-E02CB2A6D58A}"/>
          </ac:spMkLst>
        </pc:spChg>
        <pc:spChg chg="mod">
          <ac:chgData name="図師 尚文(ZUSHI Naofumi)" userId="977cf3cf-92ce-4201-a48f-a0fb8aa041a8" providerId="ADAL" clId="{7176DD90-BF7E-47A7-BF6D-95AAF85254E7}" dt="2025-11-11T06:49:22.790" v="2062" actId="1076"/>
          <ac:spMkLst>
            <pc:docMk/>
            <pc:sldMk cId="402304569" sldId="4667"/>
            <ac:spMk id="5" creationId="{93C06BBB-0654-8A33-2C35-8710AC6998EB}"/>
          </ac:spMkLst>
        </pc:spChg>
      </pc:sldChg>
      <pc:sldChg chg="addSp delSp modSp mod">
        <pc:chgData name="図師 尚文(ZUSHI Naofumi)" userId="977cf3cf-92ce-4201-a48f-a0fb8aa041a8" providerId="ADAL" clId="{7176DD90-BF7E-47A7-BF6D-95AAF85254E7}" dt="2025-11-11T04:06:09.708" v="1720" actId="1076"/>
        <pc:sldMkLst>
          <pc:docMk/>
          <pc:sldMk cId="1662219219" sldId="4668"/>
        </pc:sldMkLst>
        <pc:spChg chg="mod">
          <ac:chgData name="図師 尚文(ZUSHI Naofumi)" userId="977cf3cf-92ce-4201-a48f-a0fb8aa041a8" providerId="ADAL" clId="{7176DD90-BF7E-47A7-BF6D-95AAF85254E7}" dt="2025-11-11T04:05:42.906" v="1716" actId="14100"/>
          <ac:spMkLst>
            <pc:docMk/>
            <pc:sldMk cId="1662219219" sldId="4668"/>
            <ac:spMk id="3" creationId="{611110E1-9CA0-5B96-6B67-151EEC7905B7}"/>
          </ac:spMkLst>
        </pc:spChg>
        <pc:spChg chg="add mod">
          <ac:chgData name="図師 尚文(ZUSHI Naofumi)" userId="977cf3cf-92ce-4201-a48f-a0fb8aa041a8" providerId="ADAL" clId="{7176DD90-BF7E-47A7-BF6D-95AAF85254E7}" dt="2025-11-11T04:06:09.708" v="1720" actId="1076"/>
          <ac:spMkLst>
            <pc:docMk/>
            <pc:sldMk cId="1662219219" sldId="4668"/>
            <ac:spMk id="5" creationId="{40AEC34B-C262-F2DE-B0C2-EDAE6DB104B0}"/>
          </ac:spMkLst>
        </pc:spChg>
        <pc:spChg chg="mod">
          <ac:chgData name="図師 尚文(ZUSHI Naofumi)" userId="977cf3cf-92ce-4201-a48f-a0fb8aa041a8" providerId="ADAL" clId="{7176DD90-BF7E-47A7-BF6D-95AAF85254E7}" dt="2025-11-11T04:05:33.783" v="1714" actId="1076"/>
          <ac:spMkLst>
            <pc:docMk/>
            <pc:sldMk cId="1662219219" sldId="4668"/>
            <ac:spMk id="8" creationId="{C97AF904-E57A-267C-9B21-B32519A14251}"/>
          </ac:spMkLst>
        </pc:spChg>
        <pc:grpChg chg="mod">
          <ac:chgData name="図師 尚文(ZUSHI Naofumi)" userId="977cf3cf-92ce-4201-a48f-a0fb8aa041a8" providerId="ADAL" clId="{7176DD90-BF7E-47A7-BF6D-95AAF85254E7}" dt="2025-11-11T04:05:33.783" v="1714" actId="1076"/>
          <ac:grpSpMkLst>
            <pc:docMk/>
            <pc:sldMk cId="1662219219" sldId="4668"/>
            <ac:grpSpMk id="14" creationId="{2C17CDEB-9F5E-A22F-CAC5-FF7796E67516}"/>
          </ac:grpSpMkLst>
        </pc:grpChg>
        <pc:picChg chg="mod">
          <ac:chgData name="図師 尚文(ZUSHI Naofumi)" userId="977cf3cf-92ce-4201-a48f-a0fb8aa041a8" providerId="ADAL" clId="{7176DD90-BF7E-47A7-BF6D-95AAF85254E7}" dt="2025-11-11T04:05:33.783" v="1714" actId="1076"/>
          <ac:picMkLst>
            <pc:docMk/>
            <pc:sldMk cId="1662219219" sldId="4668"/>
            <ac:picMk id="7" creationId="{90D95757-4195-9C12-FBC2-965F21DC5CB8}"/>
          </ac:picMkLst>
        </pc:picChg>
      </pc:sldChg>
      <pc:sldChg chg="addSp delSp modSp del mod">
        <pc:chgData name="図師 尚文(ZUSHI Naofumi)" userId="977cf3cf-92ce-4201-a48f-a0fb8aa041a8" providerId="ADAL" clId="{7176DD90-BF7E-47A7-BF6D-95AAF85254E7}" dt="2025-11-14T04:09:19.007" v="2693" actId="2696"/>
        <pc:sldMkLst>
          <pc:docMk/>
          <pc:sldMk cId="2857160983" sldId="4669"/>
        </pc:sldMkLst>
      </pc:sldChg>
      <pc:sldChg chg="modSp mod">
        <pc:chgData name="図師 尚文(ZUSHI Naofumi)" userId="977cf3cf-92ce-4201-a48f-a0fb8aa041a8" providerId="ADAL" clId="{7176DD90-BF7E-47A7-BF6D-95AAF85254E7}" dt="2025-11-13T02:29:24.810" v="2341" actId="207"/>
        <pc:sldMkLst>
          <pc:docMk/>
          <pc:sldMk cId="252253226" sldId="4670"/>
        </pc:sldMkLst>
        <pc:spChg chg="mod">
          <ac:chgData name="図師 尚文(ZUSHI Naofumi)" userId="977cf3cf-92ce-4201-a48f-a0fb8aa041a8" providerId="ADAL" clId="{7176DD90-BF7E-47A7-BF6D-95AAF85254E7}" dt="2025-11-13T02:29:24.810" v="2341" actId="207"/>
          <ac:spMkLst>
            <pc:docMk/>
            <pc:sldMk cId="252253226" sldId="4670"/>
            <ac:spMk id="2" creationId="{F4F44AFE-C467-D229-09A9-B2536F69B4E1}"/>
          </ac:spMkLst>
        </pc:spChg>
        <pc:spChg chg="mod">
          <ac:chgData name="図師 尚文(ZUSHI Naofumi)" userId="977cf3cf-92ce-4201-a48f-a0fb8aa041a8" providerId="ADAL" clId="{7176DD90-BF7E-47A7-BF6D-95AAF85254E7}" dt="2025-11-11T07:07:40.918" v="2066" actId="1076"/>
          <ac:spMkLst>
            <pc:docMk/>
            <pc:sldMk cId="252253226" sldId="4670"/>
            <ac:spMk id="4" creationId="{95DEEE8D-7D7E-5ED0-4723-25BF5F870FDB}"/>
          </ac:spMkLst>
        </pc:spChg>
        <pc:spChg chg="mod">
          <ac:chgData name="図師 尚文(ZUSHI Naofumi)" userId="977cf3cf-92ce-4201-a48f-a0fb8aa041a8" providerId="ADAL" clId="{7176DD90-BF7E-47A7-BF6D-95AAF85254E7}" dt="2025-11-11T07:07:26.667" v="2065" actId="1076"/>
          <ac:spMkLst>
            <pc:docMk/>
            <pc:sldMk cId="252253226" sldId="4670"/>
            <ac:spMk id="8" creationId="{F0E85CCA-0270-1C0C-F10C-2FC4115A0C5D}"/>
          </ac:spMkLst>
        </pc:spChg>
      </pc:sldChg>
      <pc:sldChg chg="modSp del">
        <pc:chgData name="図師 尚文(ZUSHI Naofumi)" userId="977cf3cf-92ce-4201-a48f-a0fb8aa041a8" providerId="ADAL" clId="{7176DD90-BF7E-47A7-BF6D-95AAF85254E7}" dt="2025-10-31T03:04:12.042" v="244" actId="2696"/>
        <pc:sldMkLst>
          <pc:docMk/>
          <pc:sldMk cId="1254055455" sldId="4670"/>
        </pc:sldMkLst>
      </pc:sldChg>
      <pc:sldChg chg="modSp mod">
        <pc:chgData name="図師 尚文(ZUSHI Naofumi)" userId="977cf3cf-92ce-4201-a48f-a0fb8aa041a8" providerId="ADAL" clId="{7176DD90-BF7E-47A7-BF6D-95AAF85254E7}" dt="2025-10-24T04:33:21.128" v="9" actId="1076"/>
        <pc:sldMkLst>
          <pc:docMk/>
          <pc:sldMk cId="3194347424" sldId="4671"/>
        </pc:sldMkLst>
      </pc:sldChg>
      <pc:sldChg chg="modSp mod">
        <pc:chgData name="図師 尚文(ZUSHI Naofumi)" userId="977cf3cf-92ce-4201-a48f-a0fb8aa041a8" providerId="ADAL" clId="{7176DD90-BF7E-47A7-BF6D-95AAF85254E7}" dt="2025-11-11T01:19:26.187" v="457" actId="1076"/>
        <pc:sldMkLst>
          <pc:docMk/>
          <pc:sldMk cId="1053305923" sldId="4674"/>
        </pc:sldMkLst>
        <pc:spChg chg="mod">
          <ac:chgData name="図師 尚文(ZUSHI Naofumi)" userId="977cf3cf-92ce-4201-a48f-a0fb8aa041a8" providerId="ADAL" clId="{7176DD90-BF7E-47A7-BF6D-95AAF85254E7}" dt="2025-11-11T01:19:26.187" v="457" actId="1076"/>
          <ac:spMkLst>
            <pc:docMk/>
            <pc:sldMk cId="1053305923" sldId="4674"/>
            <ac:spMk id="5" creationId="{630FF395-9A3D-0792-B787-99035B0E9576}"/>
          </ac:spMkLst>
        </pc:spChg>
      </pc:sldChg>
      <pc:sldChg chg="addSp modSp mod">
        <pc:chgData name="図師 尚文(ZUSHI Naofumi)" userId="977cf3cf-92ce-4201-a48f-a0fb8aa041a8" providerId="ADAL" clId="{7176DD90-BF7E-47A7-BF6D-95AAF85254E7}" dt="2025-11-11T02:22:15.523" v="1224" actId="1076"/>
        <pc:sldMkLst>
          <pc:docMk/>
          <pc:sldMk cId="1949209439" sldId="4675"/>
        </pc:sldMkLst>
        <pc:spChg chg="add mod">
          <ac:chgData name="図師 尚文(ZUSHI Naofumi)" userId="977cf3cf-92ce-4201-a48f-a0fb8aa041a8" providerId="ADAL" clId="{7176DD90-BF7E-47A7-BF6D-95AAF85254E7}" dt="2025-11-11T02:22:15.523" v="1224" actId="1076"/>
          <ac:spMkLst>
            <pc:docMk/>
            <pc:sldMk cId="1949209439" sldId="4675"/>
            <ac:spMk id="2" creationId="{BDCED67B-FEEB-A790-579A-811800762AFC}"/>
          </ac:spMkLst>
        </pc:spChg>
        <pc:spChg chg="mod">
          <ac:chgData name="図師 尚文(ZUSHI Naofumi)" userId="977cf3cf-92ce-4201-a48f-a0fb8aa041a8" providerId="ADAL" clId="{7176DD90-BF7E-47A7-BF6D-95AAF85254E7}" dt="2025-11-11T02:20:25.434" v="1190" actId="255"/>
          <ac:spMkLst>
            <pc:docMk/>
            <pc:sldMk cId="1949209439" sldId="4675"/>
            <ac:spMk id="9" creationId="{CE8B9128-FAEA-471C-C763-663C7BDE794C}"/>
          </ac:spMkLst>
        </pc:spChg>
      </pc:sldChg>
      <pc:sldChg chg="modSp mod">
        <pc:chgData name="図師 尚文(ZUSHI Naofumi)" userId="977cf3cf-92ce-4201-a48f-a0fb8aa041a8" providerId="ADAL" clId="{7176DD90-BF7E-47A7-BF6D-95AAF85254E7}" dt="2025-11-11T02:07:43.749" v="930" actId="14100"/>
        <pc:sldMkLst>
          <pc:docMk/>
          <pc:sldMk cId="1884500891" sldId="4678"/>
        </pc:sldMkLst>
        <pc:spChg chg="mod">
          <ac:chgData name="図師 尚文(ZUSHI Naofumi)" userId="977cf3cf-92ce-4201-a48f-a0fb8aa041a8" providerId="ADAL" clId="{7176DD90-BF7E-47A7-BF6D-95AAF85254E7}" dt="2025-11-11T02:07:43.749" v="930" actId="14100"/>
          <ac:spMkLst>
            <pc:docMk/>
            <pc:sldMk cId="1884500891" sldId="4678"/>
            <ac:spMk id="3" creationId="{56D3CA26-6D04-976E-19BE-479D88A542BA}"/>
          </ac:spMkLst>
        </pc:spChg>
        <pc:spChg chg="mod">
          <ac:chgData name="図師 尚文(ZUSHI Naofumi)" userId="977cf3cf-92ce-4201-a48f-a0fb8aa041a8" providerId="ADAL" clId="{7176DD90-BF7E-47A7-BF6D-95AAF85254E7}" dt="2025-11-11T01:48:12.963" v="870" actId="2711"/>
          <ac:spMkLst>
            <pc:docMk/>
            <pc:sldMk cId="1884500891" sldId="4678"/>
            <ac:spMk id="6" creationId="{164471BF-8617-7CE4-B212-00D2037B08D6}"/>
          </ac:spMkLst>
        </pc:spChg>
      </pc:sldChg>
      <pc:sldChg chg="modSp mod">
        <pc:chgData name="図師 尚文(ZUSHI Naofumi)" userId="977cf3cf-92ce-4201-a48f-a0fb8aa041a8" providerId="ADAL" clId="{7176DD90-BF7E-47A7-BF6D-95AAF85254E7}" dt="2025-10-24T04:33:42.120" v="13" actId="14100"/>
        <pc:sldMkLst>
          <pc:docMk/>
          <pc:sldMk cId="1544901252" sldId="4679"/>
        </pc:sldMkLst>
      </pc:sldChg>
      <pc:sldChg chg="addSp delSp modSp mod">
        <pc:chgData name="図師 尚文(ZUSHI Naofumi)" userId="977cf3cf-92ce-4201-a48f-a0fb8aa041a8" providerId="ADAL" clId="{7176DD90-BF7E-47A7-BF6D-95AAF85254E7}" dt="2025-11-13T02:29:11.185" v="2340" actId="207"/>
        <pc:sldMkLst>
          <pc:docMk/>
          <pc:sldMk cId="4231732079" sldId="4681"/>
        </pc:sldMkLst>
        <pc:spChg chg="add mod">
          <ac:chgData name="図師 尚文(ZUSHI Naofumi)" userId="977cf3cf-92ce-4201-a48f-a0fb8aa041a8" providerId="ADAL" clId="{7176DD90-BF7E-47A7-BF6D-95AAF85254E7}" dt="2025-11-13T02:29:11.185" v="2340" actId="207"/>
          <ac:spMkLst>
            <pc:docMk/>
            <pc:sldMk cId="4231732079" sldId="4681"/>
            <ac:spMk id="2" creationId="{965E0FA6-4974-00D5-5351-C9424FED4502}"/>
          </ac:spMkLst>
        </pc:spChg>
        <pc:spChg chg="mod">
          <ac:chgData name="図師 尚文(ZUSHI Naofumi)" userId="977cf3cf-92ce-4201-a48f-a0fb8aa041a8" providerId="ADAL" clId="{7176DD90-BF7E-47A7-BF6D-95AAF85254E7}" dt="2025-11-11T06:41:51.511" v="1974" actId="1076"/>
          <ac:spMkLst>
            <pc:docMk/>
            <pc:sldMk cId="4231732079" sldId="4681"/>
            <ac:spMk id="6" creationId="{27EA7277-E509-327B-F5D8-65EC4B46532D}"/>
          </ac:spMkLst>
        </pc:spChg>
        <pc:spChg chg="mod">
          <ac:chgData name="図師 尚文(ZUSHI Naofumi)" userId="977cf3cf-92ce-4201-a48f-a0fb8aa041a8" providerId="ADAL" clId="{7176DD90-BF7E-47A7-BF6D-95AAF85254E7}" dt="2025-11-13T02:28:47.470" v="2339" actId="207"/>
          <ac:spMkLst>
            <pc:docMk/>
            <pc:sldMk cId="4231732079" sldId="4681"/>
            <ac:spMk id="9" creationId="{F529203D-0399-7604-88CA-8892781D459E}"/>
          </ac:spMkLst>
        </pc:spChg>
      </pc:sldChg>
      <pc:sldChg chg="modSp mod">
        <pc:chgData name="図師 尚文(ZUSHI Naofumi)" userId="977cf3cf-92ce-4201-a48f-a0fb8aa041a8" providerId="ADAL" clId="{7176DD90-BF7E-47A7-BF6D-95AAF85254E7}" dt="2025-11-11T02:10:44.862" v="982" actId="2711"/>
        <pc:sldMkLst>
          <pc:docMk/>
          <pc:sldMk cId="1670493317" sldId="4682"/>
        </pc:sldMkLst>
        <pc:spChg chg="mod">
          <ac:chgData name="図師 尚文(ZUSHI Naofumi)" userId="977cf3cf-92ce-4201-a48f-a0fb8aa041a8" providerId="ADAL" clId="{7176DD90-BF7E-47A7-BF6D-95AAF85254E7}" dt="2025-11-11T02:10:35.728" v="980" actId="2711"/>
          <ac:spMkLst>
            <pc:docMk/>
            <pc:sldMk cId="1670493317" sldId="4682"/>
            <ac:spMk id="3" creationId="{29DEFCAE-B6A9-2ABD-BE8B-122E91E6A7C5}"/>
          </ac:spMkLst>
        </pc:spChg>
        <pc:spChg chg="mod">
          <ac:chgData name="図師 尚文(ZUSHI Naofumi)" userId="977cf3cf-92ce-4201-a48f-a0fb8aa041a8" providerId="ADAL" clId="{7176DD90-BF7E-47A7-BF6D-95AAF85254E7}" dt="2025-11-11T02:10:44.862" v="982" actId="2711"/>
          <ac:spMkLst>
            <pc:docMk/>
            <pc:sldMk cId="1670493317" sldId="4682"/>
            <ac:spMk id="7" creationId="{3255CE01-B9CF-C3A8-B189-06E770055C71}"/>
          </ac:spMkLst>
        </pc:spChg>
        <pc:spChg chg="mod">
          <ac:chgData name="図師 尚文(ZUSHI Naofumi)" userId="977cf3cf-92ce-4201-a48f-a0fb8aa041a8" providerId="ADAL" clId="{7176DD90-BF7E-47A7-BF6D-95AAF85254E7}" dt="2025-11-11T02:10:39.825" v="981" actId="2711"/>
          <ac:spMkLst>
            <pc:docMk/>
            <pc:sldMk cId="1670493317" sldId="4682"/>
            <ac:spMk id="8" creationId="{038E8F1B-649E-D8F0-307A-87B1C30F3CEB}"/>
          </ac:spMkLst>
        </pc:spChg>
      </pc:sldChg>
      <pc:sldChg chg="addSp modSp mod">
        <pc:chgData name="図師 尚文(ZUSHI Naofumi)" userId="977cf3cf-92ce-4201-a48f-a0fb8aa041a8" providerId="ADAL" clId="{7176DD90-BF7E-47A7-BF6D-95AAF85254E7}" dt="2025-11-11T02:21:55.071" v="1221" actId="255"/>
        <pc:sldMkLst>
          <pc:docMk/>
          <pc:sldMk cId="3110823441" sldId="4683"/>
        </pc:sldMkLst>
        <pc:spChg chg="add mod">
          <ac:chgData name="図師 尚文(ZUSHI Naofumi)" userId="977cf3cf-92ce-4201-a48f-a0fb8aa041a8" providerId="ADAL" clId="{7176DD90-BF7E-47A7-BF6D-95AAF85254E7}" dt="2025-11-11T02:16:32.371" v="1125"/>
          <ac:spMkLst>
            <pc:docMk/>
            <pc:sldMk cId="3110823441" sldId="4683"/>
            <ac:spMk id="2" creationId="{F31ED25E-B3F9-EBDC-CCB8-98301B004F13}"/>
          </ac:spMkLst>
        </pc:spChg>
        <pc:spChg chg="mod">
          <ac:chgData name="図師 尚文(ZUSHI Naofumi)" userId="977cf3cf-92ce-4201-a48f-a0fb8aa041a8" providerId="ADAL" clId="{7176DD90-BF7E-47A7-BF6D-95AAF85254E7}" dt="2025-11-11T02:21:55.071" v="1221" actId="255"/>
          <ac:spMkLst>
            <pc:docMk/>
            <pc:sldMk cId="3110823441" sldId="4683"/>
            <ac:spMk id="9" creationId="{06717D65-C612-ECCF-4627-7B12B9AEB28D}"/>
          </ac:spMkLst>
        </pc:spChg>
      </pc:sldChg>
      <pc:sldChg chg="addSp modSp mod">
        <pc:chgData name="図師 尚文(ZUSHI Naofumi)" userId="977cf3cf-92ce-4201-a48f-a0fb8aa041a8" providerId="ADAL" clId="{7176DD90-BF7E-47A7-BF6D-95AAF85254E7}" dt="2025-11-11T08:34:38.440" v="2237" actId="20577"/>
        <pc:sldMkLst>
          <pc:docMk/>
          <pc:sldMk cId="4018485380" sldId="4684"/>
        </pc:sldMkLst>
        <pc:spChg chg="add mod">
          <ac:chgData name="図師 尚文(ZUSHI Naofumi)" userId="977cf3cf-92ce-4201-a48f-a0fb8aa041a8" providerId="ADAL" clId="{7176DD90-BF7E-47A7-BF6D-95AAF85254E7}" dt="2025-11-11T02:24:27.976" v="1279" actId="1076"/>
          <ac:spMkLst>
            <pc:docMk/>
            <pc:sldMk cId="4018485380" sldId="4684"/>
            <ac:spMk id="2" creationId="{829F223E-8564-7271-843A-FCC4A157FC31}"/>
          </ac:spMkLst>
        </pc:spChg>
        <pc:spChg chg="mod">
          <ac:chgData name="図師 尚文(ZUSHI Naofumi)" userId="977cf3cf-92ce-4201-a48f-a0fb8aa041a8" providerId="ADAL" clId="{7176DD90-BF7E-47A7-BF6D-95AAF85254E7}" dt="2025-11-11T08:34:38.440" v="2237" actId="20577"/>
          <ac:spMkLst>
            <pc:docMk/>
            <pc:sldMk cId="4018485380" sldId="4684"/>
            <ac:spMk id="9" creationId="{BEBB7B11-D0C5-4BBF-5503-86B7BC679B0F}"/>
          </ac:spMkLst>
        </pc:spChg>
      </pc:sldChg>
      <pc:sldChg chg="addSp modSp mod">
        <pc:chgData name="図師 尚文(ZUSHI Naofumi)" userId="977cf3cf-92ce-4201-a48f-a0fb8aa041a8" providerId="ADAL" clId="{7176DD90-BF7E-47A7-BF6D-95AAF85254E7}" dt="2025-11-11T02:27:09.484" v="1322" actId="20577"/>
        <pc:sldMkLst>
          <pc:docMk/>
          <pc:sldMk cId="389958093" sldId="4685"/>
        </pc:sldMkLst>
        <pc:spChg chg="add mod">
          <ac:chgData name="図師 尚文(ZUSHI Naofumi)" userId="977cf3cf-92ce-4201-a48f-a0fb8aa041a8" providerId="ADAL" clId="{7176DD90-BF7E-47A7-BF6D-95AAF85254E7}" dt="2025-11-11T02:24:56.778" v="1283"/>
          <ac:spMkLst>
            <pc:docMk/>
            <pc:sldMk cId="389958093" sldId="4685"/>
            <ac:spMk id="2" creationId="{5FAD7E62-0E46-FD88-CB44-534E199AAD37}"/>
          </ac:spMkLst>
        </pc:spChg>
        <pc:spChg chg="mod">
          <ac:chgData name="図師 尚文(ZUSHI Naofumi)" userId="977cf3cf-92ce-4201-a48f-a0fb8aa041a8" providerId="ADAL" clId="{7176DD90-BF7E-47A7-BF6D-95AAF85254E7}" dt="2025-11-11T02:27:09.484" v="1322" actId="20577"/>
          <ac:spMkLst>
            <pc:docMk/>
            <pc:sldMk cId="389958093" sldId="4685"/>
            <ac:spMk id="9" creationId="{EE9A0B17-D922-C54F-CDED-4AEB170D1BD2}"/>
          </ac:spMkLst>
        </pc:spChg>
      </pc:sldChg>
      <pc:sldChg chg="addSp modSp mod">
        <pc:chgData name="図師 尚文(ZUSHI Naofumi)" userId="977cf3cf-92ce-4201-a48f-a0fb8aa041a8" providerId="ADAL" clId="{7176DD90-BF7E-47A7-BF6D-95AAF85254E7}" dt="2025-11-11T02:31:30" v="1397" actId="20577"/>
        <pc:sldMkLst>
          <pc:docMk/>
          <pc:sldMk cId="3339247990" sldId="4686"/>
        </pc:sldMkLst>
        <pc:spChg chg="add mod">
          <ac:chgData name="図師 尚文(ZUSHI Naofumi)" userId="977cf3cf-92ce-4201-a48f-a0fb8aa041a8" providerId="ADAL" clId="{7176DD90-BF7E-47A7-BF6D-95AAF85254E7}" dt="2025-11-11T02:31:30" v="1397" actId="20577"/>
          <ac:spMkLst>
            <pc:docMk/>
            <pc:sldMk cId="3339247990" sldId="4686"/>
            <ac:spMk id="2" creationId="{34A36391-7ABA-FDB7-4D92-F8FA51C7200C}"/>
          </ac:spMkLst>
        </pc:spChg>
        <pc:spChg chg="mod">
          <ac:chgData name="図師 尚文(ZUSHI Naofumi)" userId="977cf3cf-92ce-4201-a48f-a0fb8aa041a8" providerId="ADAL" clId="{7176DD90-BF7E-47A7-BF6D-95AAF85254E7}" dt="2025-11-11T02:31:15.744" v="1396" actId="20577"/>
          <ac:spMkLst>
            <pc:docMk/>
            <pc:sldMk cId="3339247990" sldId="4686"/>
            <ac:spMk id="9" creationId="{BD8F0FBA-7252-E591-91B6-BBA259E55A08}"/>
          </ac:spMkLst>
        </pc:spChg>
      </pc:sldChg>
      <pc:sldChg chg="modSp mod">
        <pc:chgData name="図師 尚文(ZUSHI Naofumi)" userId="977cf3cf-92ce-4201-a48f-a0fb8aa041a8" providerId="ADAL" clId="{7176DD90-BF7E-47A7-BF6D-95AAF85254E7}" dt="2025-11-18T06:45:03.053" v="2717" actId="20577"/>
        <pc:sldMkLst>
          <pc:docMk/>
          <pc:sldMk cId="1335028612" sldId="4687"/>
        </pc:sldMkLst>
        <pc:spChg chg="mod">
          <ac:chgData name="図師 尚文(ZUSHI Naofumi)" userId="977cf3cf-92ce-4201-a48f-a0fb8aa041a8" providerId="ADAL" clId="{7176DD90-BF7E-47A7-BF6D-95AAF85254E7}" dt="2025-11-11T04:19:47.136" v="1809" actId="1076"/>
          <ac:spMkLst>
            <pc:docMk/>
            <pc:sldMk cId="1335028612" sldId="4687"/>
            <ac:spMk id="2" creationId="{6C857FA8-BA8A-8CC0-E965-9BA5EC82B08E}"/>
          </ac:spMkLst>
        </pc:spChg>
        <pc:spChg chg="mod">
          <ac:chgData name="図師 尚文(ZUSHI Naofumi)" userId="977cf3cf-92ce-4201-a48f-a0fb8aa041a8" providerId="ADAL" clId="{7176DD90-BF7E-47A7-BF6D-95AAF85254E7}" dt="2025-11-18T06:45:03.053" v="2717" actId="20577"/>
          <ac:spMkLst>
            <pc:docMk/>
            <pc:sldMk cId="1335028612" sldId="4687"/>
            <ac:spMk id="7" creationId="{7F2AE5AA-F425-5A89-AC6E-FC145CEE47F7}"/>
          </ac:spMkLst>
        </pc:spChg>
      </pc:sldChg>
      <pc:sldChg chg="addSp modSp mod">
        <pc:chgData name="図師 尚文(ZUSHI Naofumi)" userId="977cf3cf-92ce-4201-a48f-a0fb8aa041a8" providerId="ADAL" clId="{7176DD90-BF7E-47A7-BF6D-95AAF85254E7}" dt="2025-11-13T02:42:08.957" v="2402" actId="20577"/>
        <pc:sldMkLst>
          <pc:docMk/>
          <pc:sldMk cId="1170097275" sldId="4688"/>
        </pc:sldMkLst>
        <pc:spChg chg="add mod">
          <ac:chgData name="図師 尚文(ZUSHI Naofumi)" userId="977cf3cf-92ce-4201-a48f-a0fb8aa041a8" providerId="ADAL" clId="{7176DD90-BF7E-47A7-BF6D-95AAF85254E7}" dt="2025-11-13T02:41:52.336" v="2400" actId="1076"/>
          <ac:spMkLst>
            <pc:docMk/>
            <pc:sldMk cId="1170097275" sldId="4688"/>
            <ac:spMk id="2" creationId="{92DA70E0-B215-6B63-B33C-EFCA51636A9B}"/>
          </ac:spMkLst>
        </pc:spChg>
        <pc:spChg chg="mod">
          <ac:chgData name="図師 尚文(ZUSHI Naofumi)" userId="977cf3cf-92ce-4201-a48f-a0fb8aa041a8" providerId="ADAL" clId="{7176DD90-BF7E-47A7-BF6D-95AAF85254E7}" dt="2025-11-13T02:42:08.957" v="2402" actId="20577"/>
          <ac:spMkLst>
            <pc:docMk/>
            <pc:sldMk cId="1170097275" sldId="4688"/>
            <ac:spMk id="7" creationId="{6E895908-F18B-14B8-A6AB-434F01FA2FEA}"/>
          </ac:spMkLst>
        </pc:spChg>
      </pc:sldChg>
      <pc:sldChg chg="modSp mod">
        <pc:chgData name="図師 尚文(ZUSHI Naofumi)" userId="977cf3cf-92ce-4201-a48f-a0fb8aa041a8" providerId="ADAL" clId="{7176DD90-BF7E-47A7-BF6D-95AAF85254E7}" dt="2025-11-11T02:13:20.303" v="1076" actId="2711"/>
        <pc:sldMkLst>
          <pc:docMk/>
          <pc:sldMk cId="923419000" sldId="4689"/>
        </pc:sldMkLst>
        <pc:spChg chg="mod">
          <ac:chgData name="図師 尚文(ZUSHI Naofumi)" userId="977cf3cf-92ce-4201-a48f-a0fb8aa041a8" providerId="ADAL" clId="{7176DD90-BF7E-47A7-BF6D-95AAF85254E7}" dt="2025-11-11T02:13:20.303" v="1076" actId="2711"/>
          <ac:spMkLst>
            <pc:docMk/>
            <pc:sldMk cId="923419000" sldId="4689"/>
            <ac:spMk id="7" creationId="{BA127CFF-A818-70DE-D91C-FA9D29DB02EE}"/>
          </ac:spMkLst>
        </pc:spChg>
      </pc:sldChg>
      <pc:sldChg chg="modSp mod">
        <pc:chgData name="図師 尚文(ZUSHI Naofumi)" userId="977cf3cf-92ce-4201-a48f-a0fb8aa041a8" providerId="ADAL" clId="{7176DD90-BF7E-47A7-BF6D-95AAF85254E7}" dt="2025-11-13T02:37:46.759" v="2392" actId="207"/>
        <pc:sldMkLst>
          <pc:docMk/>
          <pc:sldMk cId="347380083" sldId="4690"/>
        </pc:sldMkLst>
        <pc:spChg chg="mod">
          <ac:chgData name="図師 尚文(ZUSHI Naofumi)" userId="977cf3cf-92ce-4201-a48f-a0fb8aa041a8" providerId="ADAL" clId="{7176DD90-BF7E-47A7-BF6D-95AAF85254E7}" dt="2025-11-13T02:37:46.759" v="2392" actId="207"/>
          <ac:spMkLst>
            <pc:docMk/>
            <pc:sldMk cId="347380083" sldId="4690"/>
            <ac:spMk id="2" creationId="{127E8F59-2BBA-C489-7888-1DD88526C378}"/>
          </ac:spMkLst>
        </pc:spChg>
        <pc:spChg chg="mod">
          <ac:chgData name="図師 尚文(ZUSHI Naofumi)" userId="977cf3cf-92ce-4201-a48f-a0fb8aa041a8" providerId="ADAL" clId="{7176DD90-BF7E-47A7-BF6D-95AAF85254E7}" dt="2025-11-11T02:35:52.736" v="1433" actId="255"/>
          <ac:spMkLst>
            <pc:docMk/>
            <pc:sldMk cId="347380083" sldId="4690"/>
            <ac:spMk id="6" creationId="{1197F19F-BE48-B989-DDC6-9A73E111C3B9}"/>
          </ac:spMkLst>
        </pc:spChg>
        <pc:spChg chg="mod">
          <ac:chgData name="図師 尚文(ZUSHI Naofumi)" userId="977cf3cf-92ce-4201-a48f-a0fb8aa041a8" providerId="ADAL" clId="{7176DD90-BF7E-47A7-BF6D-95AAF85254E7}" dt="2025-11-11T02:36:03.819" v="1435" actId="1076"/>
          <ac:spMkLst>
            <pc:docMk/>
            <pc:sldMk cId="347380083" sldId="4690"/>
            <ac:spMk id="7" creationId="{3AAA3084-6CC5-A44C-388A-505EF4E312D6}"/>
          </ac:spMkLst>
        </pc:spChg>
      </pc:sldChg>
      <pc:sldChg chg="addSp modSp mod">
        <pc:chgData name="図師 尚文(ZUSHI Naofumi)" userId="977cf3cf-92ce-4201-a48f-a0fb8aa041a8" providerId="ADAL" clId="{7176DD90-BF7E-47A7-BF6D-95AAF85254E7}" dt="2025-11-11T03:58:03.957" v="1559" actId="207"/>
        <pc:sldMkLst>
          <pc:docMk/>
          <pc:sldMk cId="4112931292" sldId="4691"/>
        </pc:sldMkLst>
        <pc:spChg chg="mod">
          <ac:chgData name="図師 尚文(ZUSHI Naofumi)" userId="977cf3cf-92ce-4201-a48f-a0fb8aa041a8" providerId="ADAL" clId="{7176DD90-BF7E-47A7-BF6D-95AAF85254E7}" dt="2025-11-11T03:58:03.957" v="1559" actId="207"/>
          <ac:spMkLst>
            <pc:docMk/>
            <pc:sldMk cId="4112931292" sldId="4691"/>
            <ac:spMk id="2" creationId="{8E432BC3-D5A9-7B4E-6E75-145C8C194389}"/>
          </ac:spMkLst>
        </pc:spChg>
        <pc:spChg chg="add mod">
          <ac:chgData name="図師 尚文(ZUSHI Naofumi)" userId="977cf3cf-92ce-4201-a48f-a0fb8aa041a8" providerId="ADAL" clId="{7176DD90-BF7E-47A7-BF6D-95AAF85254E7}" dt="2025-11-11T03:57:45.755" v="1552" actId="20577"/>
          <ac:spMkLst>
            <pc:docMk/>
            <pc:sldMk cId="4112931292" sldId="4691"/>
            <ac:spMk id="3" creationId="{2589FC08-DB2C-5C5C-AEDC-79F8B974B6CF}"/>
          </ac:spMkLst>
        </pc:spChg>
      </pc:sldChg>
      <pc:sldChg chg="addSp delSp modSp add mod setBg setClrOvrMap">
        <pc:chgData name="図師 尚文(ZUSHI Naofumi)" userId="977cf3cf-92ce-4201-a48f-a0fb8aa041a8" providerId="ADAL" clId="{7176DD90-BF7E-47A7-BF6D-95AAF85254E7}" dt="2025-11-11T04:29:52.199" v="1817" actId="255"/>
        <pc:sldMkLst>
          <pc:docMk/>
          <pc:sldMk cId="710746053" sldId="4692"/>
        </pc:sldMkLst>
        <pc:spChg chg="mod">
          <ac:chgData name="図師 尚文(ZUSHI Naofumi)" userId="977cf3cf-92ce-4201-a48f-a0fb8aa041a8" providerId="ADAL" clId="{7176DD90-BF7E-47A7-BF6D-95AAF85254E7}" dt="2025-11-11T04:29:52.199" v="1817" actId="255"/>
          <ac:spMkLst>
            <pc:docMk/>
            <pc:sldMk cId="710746053" sldId="4692"/>
            <ac:spMk id="4" creationId="{69DF55EE-0838-EA6A-A2ED-5F35D9699D70}"/>
          </ac:spMkLst>
        </pc:spChg>
        <pc:spChg chg="mod ord">
          <ac:chgData name="図師 尚文(ZUSHI Naofumi)" userId="977cf3cf-92ce-4201-a48f-a0fb8aa041a8" providerId="ADAL" clId="{7176DD90-BF7E-47A7-BF6D-95AAF85254E7}" dt="2025-10-31T03:04:37.745" v="251" actId="20577"/>
          <ac:spMkLst>
            <pc:docMk/>
            <pc:sldMk cId="710746053" sldId="4692"/>
            <ac:spMk id="5" creationId="{56A83BA3-A160-5F32-CF7D-F412AC3497AE}"/>
          </ac:spMkLst>
        </pc:spChg>
        <pc:picChg chg="mod ord">
          <ac:chgData name="図師 尚文(ZUSHI Naofumi)" userId="977cf3cf-92ce-4201-a48f-a0fb8aa041a8" providerId="ADAL" clId="{7176DD90-BF7E-47A7-BF6D-95AAF85254E7}" dt="2025-10-31T03:03:06.786" v="231" actId="26606"/>
          <ac:picMkLst>
            <pc:docMk/>
            <pc:sldMk cId="710746053" sldId="4692"/>
            <ac:picMk id="3" creationId="{806DF8CA-1AD7-4226-70DA-71C8858BFBD3}"/>
          </ac:picMkLst>
        </pc:picChg>
      </pc:sldChg>
      <pc:sldChg chg="addSp modSp mod">
        <pc:chgData name="図師 尚文(ZUSHI Naofumi)" userId="977cf3cf-92ce-4201-a48f-a0fb8aa041a8" providerId="ADAL" clId="{7176DD90-BF7E-47A7-BF6D-95AAF85254E7}" dt="2025-11-11T04:36:42.271" v="1860" actId="26606"/>
        <pc:sldMkLst>
          <pc:docMk/>
          <pc:sldMk cId="3167490006" sldId="4693"/>
        </pc:sldMkLst>
        <pc:spChg chg="mod">
          <ac:chgData name="図師 尚文(ZUSHI Naofumi)" userId="977cf3cf-92ce-4201-a48f-a0fb8aa041a8" providerId="ADAL" clId="{7176DD90-BF7E-47A7-BF6D-95AAF85254E7}" dt="2025-11-11T04:36:42.271" v="1860" actId="26606"/>
          <ac:spMkLst>
            <pc:docMk/>
            <pc:sldMk cId="3167490006" sldId="4693"/>
            <ac:spMk id="4" creationId="{AE9F38C6-F083-505A-B52E-04472B0B0C20}"/>
          </ac:spMkLst>
        </pc:spChg>
        <pc:spChg chg="mod">
          <ac:chgData name="図師 尚文(ZUSHI Naofumi)" userId="977cf3cf-92ce-4201-a48f-a0fb8aa041a8" providerId="ADAL" clId="{7176DD90-BF7E-47A7-BF6D-95AAF85254E7}" dt="2025-11-11T04:36:42.271" v="1860" actId="26606"/>
          <ac:spMkLst>
            <pc:docMk/>
            <pc:sldMk cId="3167490006" sldId="4693"/>
            <ac:spMk id="5" creationId="{5F872DD7-8B40-07E9-BA2F-88BCA05F87B8}"/>
          </ac:spMkLst>
        </pc:spChg>
        <pc:grpChg chg="add">
          <ac:chgData name="図師 尚文(ZUSHI Naofumi)" userId="977cf3cf-92ce-4201-a48f-a0fb8aa041a8" providerId="ADAL" clId="{7176DD90-BF7E-47A7-BF6D-95AAF85254E7}" dt="2025-11-11T04:36:42.271" v="1860" actId="26606"/>
          <ac:grpSpMkLst>
            <pc:docMk/>
            <pc:sldMk cId="3167490006" sldId="4693"/>
            <ac:grpSpMk id="14" creationId="{0C5EAE72-3D24-4A03-9BDF-FBE8C100AF82}"/>
          </ac:grpSpMkLst>
        </pc:grpChg>
        <pc:picChg chg="mod">
          <ac:chgData name="図師 尚文(ZUSHI Naofumi)" userId="977cf3cf-92ce-4201-a48f-a0fb8aa041a8" providerId="ADAL" clId="{7176DD90-BF7E-47A7-BF6D-95AAF85254E7}" dt="2025-11-11T04:36:42.271" v="1860" actId="26606"/>
          <ac:picMkLst>
            <pc:docMk/>
            <pc:sldMk cId="3167490006" sldId="4693"/>
            <ac:picMk id="9" creationId="{3867B53C-C87A-D759-98BB-07615E6ACA6B}"/>
          </ac:picMkLst>
        </pc:picChg>
      </pc:sldChg>
      <pc:sldChg chg="addSp delSp modSp mod">
        <pc:chgData name="図師 尚文(ZUSHI Naofumi)" userId="977cf3cf-92ce-4201-a48f-a0fb8aa041a8" providerId="ADAL" clId="{7176DD90-BF7E-47A7-BF6D-95AAF85254E7}" dt="2025-11-13T02:08:23.155" v="2284" actId="20577"/>
        <pc:sldMkLst>
          <pc:docMk/>
          <pc:sldMk cId="334780248" sldId="4694"/>
        </pc:sldMkLst>
        <pc:spChg chg="mod">
          <ac:chgData name="図師 尚文(ZUSHI Naofumi)" userId="977cf3cf-92ce-4201-a48f-a0fb8aa041a8" providerId="ADAL" clId="{7176DD90-BF7E-47A7-BF6D-95AAF85254E7}" dt="2025-11-11T07:25:00.369" v="2091" actId="1035"/>
          <ac:spMkLst>
            <pc:docMk/>
            <pc:sldMk cId="334780248" sldId="4694"/>
            <ac:spMk id="2" creationId="{8BFB6A89-A97D-9510-80DA-3093A7E46633}"/>
          </ac:spMkLst>
        </pc:spChg>
        <pc:spChg chg="mod">
          <ac:chgData name="図師 尚文(ZUSHI Naofumi)" userId="977cf3cf-92ce-4201-a48f-a0fb8aa041a8" providerId="ADAL" clId="{7176DD90-BF7E-47A7-BF6D-95AAF85254E7}" dt="2025-11-13T02:08:23.155" v="2284" actId="20577"/>
          <ac:spMkLst>
            <pc:docMk/>
            <pc:sldMk cId="334780248" sldId="4694"/>
            <ac:spMk id="3" creationId="{C81F784E-ACD1-1D46-DF1E-BA7654D7263B}"/>
          </ac:spMkLst>
        </pc:spChg>
        <pc:spChg chg="mod">
          <ac:chgData name="図師 尚文(ZUSHI Naofumi)" userId="977cf3cf-92ce-4201-a48f-a0fb8aa041a8" providerId="ADAL" clId="{7176DD90-BF7E-47A7-BF6D-95AAF85254E7}" dt="2025-11-11T07:24:32.982" v="2072" actId="14100"/>
          <ac:spMkLst>
            <pc:docMk/>
            <pc:sldMk cId="334780248" sldId="4694"/>
            <ac:spMk id="5" creationId="{F2FBF869-247C-08E5-9002-E25CC28A8A85}"/>
          </ac:spMkLst>
        </pc:spChg>
      </pc:sldChg>
      <pc:sldChg chg="modSp mod">
        <pc:chgData name="図師 尚文(ZUSHI Naofumi)" userId="977cf3cf-92ce-4201-a48f-a0fb8aa041a8" providerId="ADAL" clId="{7176DD90-BF7E-47A7-BF6D-95AAF85254E7}" dt="2025-11-11T04:14:00.486" v="1784" actId="20577"/>
        <pc:sldMkLst>
          <pc:docMk/>
          <pc:sldMk cId="3269616075" sldId="4695"/>
        </pc:sldMkLst>
        <pc:spChg chg="mod">
          <ac:chgData name="図師 尚文(ZUSHI Naofumi)" userId="977cf3cf-92ce-4201-a48f-a0fb8aa041a8" providerId="ADAL" clId="{7176DD90-BF7E-47A7-BF6D-95AAF85254E7}" dt="2025-11-11T01:50:35.027" v="897" actId="2711"/>
          <ac:spMkLst>
            <pc:docMk/>
            <pc:sldMk cId="3269616075" sldId="4695"/>
            <ac:spMk id="2" creationId="{EE514D4B-7F44-0686-D5ED-0A69363885F2}"/>
          </ac:spMkLst>
        </pc:spChg>
        <pc:spChg chg="mod">
          <ac:chgData name="図師 尚文(ZUSHI Naofumi)" userId="977cf3cf-92ce-4201-a48f-a0fb8aa041a8" providerId="ADAL" clId="{7176DD90-BF7E-47A7-BF6D-95AAF85254E7}" dt="2025-11-11T04:14:00.486" v="1784" actId="20577"/>
          <ac:spMkLst>
            <pc:docMk/>
            <pc:sldMk cId="3269616075" sldId="4695"/>
            <ac:spMk id="3" creationId="{3F6F3AFB-168C-E68B-3E6B-2398106DD3C1}"/>
          </ac:spMkLst>
        </pc:spChg>
        <pc:spChg chg="mod">
          <ac:chgData name="図師 尚文(ZUSHI Naofumi)" userId="977cf3cf-92ce-4201-a48f-a0fb8aa041a8" providerId="ADAL" clId="{7176DD90-BF7E-47A7-BF6D-95AAF85254E7}" dt="2025-11-11T01:50:30.761" v="896" actId="2711"/>
          <ac:spMkLst>
            <pc:docMk/>
            <pc:sldMk cId="3269616075" sldId="4695"/>
            <ac:spMk id="6" creationId="{83977A11-FBFC-109D-C740-5D67D826971F}"/>
          </ac:spMkLst>
        </pc:spChg>
      </pc:sldChg>
      <pc:sldChg chg="modSp mod">
        <pc:chgData name="図師 尚文(ZUSHI Naofumi)" userId="977cf3cf-92ce-4201-a48f-a0fb8aa041a8" providerId="ADAL" clId="{7176DD90-BF7E-47A7-BF6D-95AAF85254E7}" dt="2025-11-13T02:25:32.911" v="2287" actId="255"/>
        <pc:sldMkLst>
          <pc:docMk/>
          <pc:sldMk cId="3785515618" sldId="4696"/>
        </pc:sldMkLst>
        <pc:spChg chg="mod">
          <ac:chgData name="図師 尚文(ZUSHI Naofumi)" userId="977cf3cf-92ce-4201-a48f-a0fb8aa041a8" providerId="ADAL" clId="{7176DD90-BF7E-47A7-BF6D-95AAF85254E7}" dt="2025-11-13T02:25:32.911" v="2287" actId="255"/>
          <ac:spMkLst>
            <pc:docMk/>
            <pc:sldMk cId="3785515618" sldId="4696"/>
            <ac:spMk id="5" creationId="{B5A10AD3-A097-0331-0FAA-08F350FD521F}"/>
          </ac:spMkLst>
        </pc:spChg>
      </pc:sldChg>
      <pc:sldChg chg="modSp mod">
        <pc:chgData name="図師 尚文(ZUSHI Naofumi)" userId="977cf3cf-92ce-4201-a48f-a0fb8aa041a8" providerId="ADAL" clId="{7176DD90-BF7E-47A7-BF6D-95AAF85254E7}" dt="2025-11-13T02:01:18.264" v="2250" actId="14100"/>
        <pc:sldMkLst>
          <pc:docMk/>
          <pc:sldMk cId="19509448" sldId="4697"/>
        </pc:sldMkLst>
        <pc:spChg chg="mod">
          <ac:chgData name="図師 尚文(ZUSHI Naofumi)" userId="977cf3cf-92ce-4201-a48f-a0fb8aa041a8" providerId="ADAL" clId="{7176DD90-BF7E-47A7-BF6D-95AAF85254E7}" dt="2025-11-13T02:01:18.264" v="2250" actId="14100"/>
          <ac:spMkLst>
            <pc:docMk/>
            <pc:sldMk cId="19509448" sldId="4697"/>
            <ac:spMk id="2" creationId="{25049E2A-839E-BD47-280D-B168BF2E0AE5}"/>
          </ac:spMkLst>
        </pc:spChg>
        <pc:spChg chg="mod">
          <ac:chgData name="図師 尚文(ZUSHI Naofumi)" userId="977cf3cf-92ce-4201-a48f-a0fb8aa041a8" providerId="ADAL" clId="{7176DD90-BF7E-47A7-BF6D-95AAF85254E7}" dt="2025-11-11T04:14:59.493" v="1795" actId="1076"/>
          <ac:spMkLst>
            <pc:docMk/>
            <pc:sldMk cId="19509448" sldId="4697"/>
            <ac:spMk id="3" creationId="{4F4BEE49-0E47-2C9A-F850-A28CB66B28EB}"/>
          </ac:spMkLst>
        </pc:spChg>
        <pc:spChg chg="ord">
          <ac:chgData name="図師 尚文(ZUSHI Naofumi)" userId="977cf3cf-92ce-4201-a48f-a0fb8aa041a8" providerId="ADAL" clId="{7176DD90-BF7E-47A7-BF6D-95AAF85254E7}" dt="2025-11-13T02:01:06.878" v="2248" actId="166"/>
          <ac:spMkLst>
            <pc:docMk/>
            <pc:sldMk cId="19509448" sldId="4697"/>
            <ac:spMk id="5" creationId="{C7D95F27-1772-2D6E-E7E7-565BF024DEFC}"/>
          </ac:spMkLst>
        </pc:spChg>
        <pc:spChg chg="mod">
          <ac:chgData name="図師 尚文(ZUSHI Naofumi)" userId="977cf3cf-92ce-4201-a48f-a0fb8aa041a8" providerId="ADAL" clId="{7176DD90-BF7E-47A7-BF6D-95AAF85254E7}" dt="2025-11-11T07:15:49.854" v="2070" actId="20577"/>
          <ac:spMkLst>
            <pc:docMk/>
            <pc:sldMk cId="19509448" sldId="4697"/>
            <ac:spMk id="7" creationId="{E6988B71-ED9F-CE5F-34FA-4AD9D7CC54F6}"/>
          </ac:spMkLst>
        </pc:spChg>
        <pc:spChg chg="mod">
          <ac:chgData name="図師 尚文(ZUSHI Naofumi)" userId="977cf3cf-92ce-4201-a48f-a0fb8aa041a8" providerId="ADAL" clId="{7176DD90-BF7E-47A7-BF6D-95AAF85254E7}" dt="2025-11-11T04:15:19.654" v="1798" actId="1076"/>
          <ac:spMkLst>
            <pc:docMk/>
            <pc:sldMk cId="19509448" sldId="4697"/>
            <ac:spMk id="8" creationId="{27FF204F-E8FA-C1EB-990D-E713DCFF1BAF}"/>
          </ac:spMkLst>
        </pc:spChg>
        <pc:spChg chg="mod">
          <ac:chgData name="図師 尚文(ZUSHI Naofumi)" userId="977cf3cf-92ce-4201-a48f-a0fb8aa041a8" providerId="ADAL" clId="{7176DD90-BF7E-47A7-BF6D-95AAF85254E7}" dt="2025-11-11T04:14:53.396" v="1793" actId="1076"/>
          <ac:spMkLst>
            <pc:docMk/>
            <pc:sldMk cId="19509448" sldId="4697"/>
            <ac:spMk id="9" creationId="{04F1117D-9457-8253-6FFF-9026C51A2B1C}"/>
          </ac:spMkLst>
        </pc:spChg>
      </pc:sldChg>
      <pc:sldChg chg="modSp mod">
        <pc:chgData name="図師 尚文(ZUSHI Naofumi)" userId="977cf3cf-92ce-4201-a48f-a0fb8aa041a8" providerId="ADAL" clId="{7176DD90-BF7E-47A7-BF6D-95AAF85254E7}" dt="2025-11-11T07:49:01.567" v="2198" actId="1076"/>
        <pc:sldMkLst>
          <pc:docMk/>
          <pc:sldMk cId="2192027628" sldId="4698"/>
        </pc:sldMkLst>
        <pc:spChg chg="mod">
          <ac:chgData name="図師 尚文(ZUSHI Naofumi)" userId="977cf3cf-92ce-4201-a48f-a0fb8aa041a8" providerId="ADAL" clId="{7176DD90-BF7E-47A7-BF6D-95AAF85254E7}" dt="2025-11-11T07:49:01.567" v="2198" actId="1076"/>
          <ac:spMkLst>
            <pc:docMk/>
            <pc:sldMk cId="2192027628" sldId="4698"/>
            <ac:spMk id="3" creationId="{9758297A-95B8-4AE3-FC0B-FA33A89CF0B8}"/>
          </ac:spMkLst>
        </pc:spChg>
        <pc:spChg chg="mod">
          <ac:chgData name="図師 尚文(ZUSHI Naofumi)" userId="977cf3cf-92ce-4201-a48f-a0fb8aa041a8" providerId="ADAL" clId="{7176DD90-BF7E-47A7-BF6D-95AAF85254E7}" dt="2025-11-11T07:48:55.964" v="2197" actId="207"/>
          <ac:spMkLst>
            <pc:docMk/>
            <pc:sldMk cId="2192027628" sldId="4698"/>
            <ac:spMk id="4" creationId="{C1DFDFFD-0AD5-3DC5-115E-BCB082D79E33}"/>
          </ac:spMkLst>
        </pc:spChg>
        <pc:spChg chg="mod">
          <ac:chgData name="図師 尚文(ZUSHI Naofumi)" userId="977cf3cf-92ce-4201-a48f-a0fb8aa041a8" providerId="ADAL" clId="{7176DD90-BF7E-47A7-BF6D-95AAF85254E7}" dt="2025-11-11T01:34:32.241" v="637" actId="1076"/>
          <ac:spMkLst>
            <pc:docMk/>
            <pc:sldMk cId="2192027628" sldId="4698"/>
            <ac:spMk id="5" creationId="{67FBAF80-5123-4316-5B5A-660FBE3071C5}"/>
          </ac:spMkLst>
        </pc:spChg>
      </pc:sldChg>
      <pc:sldChg chg="addSp delSp modSp new mod">
        <pc:chgData name="図師 尚文(ZUSHI Naofumi)" userId="977cf3cf-92ce-4201-a48f-a0fb8aa041a8" providerId="ADAL" clId="{7176DD90-BF7E-47A7-BF6D-95AAF85254E7}" dt="2025-11-13T03:06:23.921" v="2691" actId="207"/>
        <pc:sldMkLst>
          <pc:docMk/>
          <pc:sldMk cId="2200989975" sldId="4699"/>
        </pc:sldMkLst>
        <pc:spChg chg="mod">
          <ac:chgData name="図師 尚文(ZUSHI Naofumi)" userId="977cf3cf-92ce-4201-a48f-a0fb8aa041a8" providerId="ADAL" clId="{7176DD90-BF7E-47A7-BF6D-95AAF85254E7}" dt="2025-11-13T03:02:35.352" v="2661" actId="1035"/>
          <ac:spMkLst>
            <pc:docMk/>
            <pc:sldMk cId="2200989975" sldId="4699"/>
            <ac:spMk id="2" creationId="{5D059C2E-B358-BE41-B6D1-3E7655F75670}"/>
          </ac:spMkLst>
        </pc:spChg>
        <pc:spChg chg="add mod">
          <ac:chgData name="図師 尚文(ZUSHI Naofumi)" userId="977cf3cf-92ce-4201-a48f-a0fb8aa041a8" providerId="ADAL" clId="{7176DD90-BF7E-47A7-BF6D-95AAF85254E7}" dt="2025-11-13T03:06:23.921" v="2691" actId="207"/>
          <ac:spMkLst>
            <pc:docMk/>
            <pc:sldMk cId="2200989975" sldId="4699"/>
            <ac:spMk id="5" creationId="{B3C9C7B7-AE0D-6F56-A2D0-7B4ADC04E026}"/>
          </ac:spMkLst>
        </pc:spChg>
        <pc:spChg chg="add mod">
          <ac:chgData name="図師 尚文(ZUSHI Naofumi)" userId="977cf3cf-92ce-4201-a48f-a0fb8aa041a8" providerId="ADAL" clId="{7176DD90-BF7E-47A7-BF6D-95AAF85254E7}" dt="2025-11-13T03:04:13.215" v="2677" actId="20577"/>
          <ac:spMkLst>
            <pc:docMk/>
            <pc:sldMk cId="2200989975" sldId="4699"/>
            <ac:spMk id="6" creationId="{F033D334-F75A-5C94-30CC-55150CB62A89}"/>
          </ac:spMkLst>
        </pc:spChg>
      </pc:sldChg>
      <pc:sldChg chg="add">
        <pc:chgData name="図師 尚文(ZUSHI Naofumi)" userId="977cf3cf-92ce-4201-a48f-a0fb8aa041a8" providerId="ADAL" clId="{7176DD90-BF7E-47A7-BF6D-95AAF85254E7}" dt="2025-11-14T04:09:12.543" v="2692"/>
        <pc:sldMkLst>
          <pc:docMk/>
          <pc:sldMk cId="27431151" sldId="4700"/>
        </pc:sldMkLst>
      </pc:sldChg>
      <pc:sldChg chg="add del">
        <pc:chgData name="図師 尚文(ZUSHI Naofumi)" userId="977cf3cf-92ce-4201-a48f-a0fb8aa041a8" providerId="ADAL" clId="{7176DD90-BF7E-47A7-BF6D-95AAF85254E7}" dt="2025-11-18T10:22:04.532" v="2720"/>
        <pc:sldMkLst>
          <pc:docMk/>
          <pc:sldMk cId="4054055329" sldId="4701"/>
        </pc:sldMkLst>
      </pc:sldChg>
    </pc:docChg>
  </pc:docChgLst>
  <pc:docChgLst>
    <pc:chgData name="図師 尚文(ZUSHI Naofumi)" userId="977cf3cf-92ce-4201-a48f-a0fb8aa041a8" providerId="ADAL" clId="{6D876288-897A-49AE-A00C-877CE3EE1027}"/>
    <pc:docChg chg="undo custSel delSld modSld sldOrd">
      <pc:chgData name="図師 尚文(ZUSHI Naofumi)" userId="977cf3cf-92ce-4201-a48f-a0fb8aa041a8" providerId="ADAL" clId="{6D876288-897A-49AE-A00C-877CE3EE1027}" dt="2025-06-30T08:01:59.374" v="1119" actId="2696"/>
      <pc:docMkLst>
        <pc:docMk/>
      </pc:docMkLst>
      <pc:sldChg chg="delSp mod">
        <pc:chgData name="図師 尚文(ZUSHI Naofumi)" userId="977cf3cf-92ce-4201-a48f-a0fb8aa041a8" providerId="ADAL" clId="{6D876288-897A-49AE-A00C-877CE3EE1027}" dt="2025-06-30T07:20:32.076" v="847" actId="21"/>
        <pc:sldMkLst>
          <pc:docMk/>
          <pc:sldMk cId="3008278466" sldId="275"/>
        </pc:sldMkLst>
      </pc:sldChg>
      <pc:sldChg chg="modSp mod">
        <pc:chgData name="図師 尚文(ZUSHI Naofumi)" userId="977cf3cf-92ce-4201-a48f-a0fb8aa041a8" providerId="ADAL" clId="{6D876288-897A-49AE-A00C-877CE3EE1027}" dt="2025-06-30T08:01:07.802" v="1109" actId="1076"/>
        <pc:sldMkLst>
          <pc:docMk/>
          <pc:sldMk cId="3631900770" sldId="4588"/>
        </pc:sldMkLst>
      </pc:sldChg>
      <pc:sldChg chg="modSp mod">
        <pc:chgData name="図師 尚文(ZUSHI Naofumi)" userId="977cf3cf-92ce-4201-a48f-a0fb8aa041a8" providerId="ADAL" clId="{6D876288-897A-49AE-A00C-877CE3EE1027}" dt="2025-06-30T06:50:01.004" v="502" actId="1076"/>
        <pc:sldMkLst>
          <pc:docMk/>
          <pc:sldMk cId="3913759922" sldId="4594"/>
        </pc:sldMkLst>
      </pc:sldChg>
      <pc:sldChg chg="addSp delSp modSp mod">
        <pc:chgData name="図師 尚文(ZUSHI Naofumi)" userId="977cf3cf-92ce-4201-a48f-a0fb8aa041a8" providerId="ADAL" clId="{6D876288-897A-49AE-A00C-877CE3EE1027}" dt="2025-06-30T06:47:27.479" v="495" actId="1076"/>
        <pc:sldMkLst>
          <pc:docMk/>
          <pc:sldMk cId="386693171" sldId="4595"/>
        </pc:sldMkLst>
      </pc:sldChg>
      <pc:sldChg chg="modSp mod">
        <pc:chgData name="図師 尚文(ZUSHI Naofumi)" userId="977cf3cf-92ce-4201-a48f-a0fb8aa041a8" providerId="ADAL" clId="{6D876288-897A-49AE-A00C-877CE3EE1027}" dt="2025-06-30T08:01:54.961" v="1118" actId="20577"/>
        <pc:sldMkLst>
          <pc:docMk/>
          <pc:sldMk cId="3243855120" sldId="4596"/>
        </pc:sldMkLst>
      </pc:sldChg>
      <pc:sldChg chg="modSp mod">
        <pc:chgData name="図師 尚文(ZUSHI Naofumi)" userId="977cf3cf-92ce-4201-a48f-a0fb8aa041a8" providerId="ADAL" clId="{6D876288-897A-49AE-A00C-877CE3EE1027}" dt="2025-06-30T06:11:10.822" v="12" actId="20577"/>
        <pc:sldMkLst>
          <pc:docMk/>
          <pc:sldMk cId="2365225675" sldId="4599"/>
        </pc:sldMkLst>
      </pc:sldChg>
      <pc:sldChg chg="del">
        <pc:chgData name="図師 尚文(ZUSHI Naofumi)" userId="977cf3cf-92ce-4201-a48f-a0fb8aa041a8" providerId="ADAL" clId="{6D876288-897A-49AE-A00C-877CE3EE1027}" dt="2025-06-30T06:39:11.234" v="317" actId="2696"/>
        <pc:sldMkLst>
          <pc:docMk/>
          <pc:sldMk cId="1260079270" sldId="4601"/>
        </pc:sldMkLst>
      </pc:sldChg>
      <pc:sldChg chg="del">
        <pc:chgData name="図師 尚文(ZUSHI Naofumi)" userId="977cf3cf-92ce-4201-a48f-a0fb8aa041a8" providerId="ADAL" clId="{6D876288-897A-49AE-A00C-877CE3EE1027}" dt="2025-06-30T06:39:11.234" v="317" actId="2696"/>
        <pc:sldMkLst>
          <pc:docMk/>
          <pc:sldMk cId="40111507" sldId="4602"/>
        </pc:sldMkLst>
      </pc:sldChg>
      <pc:sldChg chg="del">
        <pc:chgData name="図師 尚文(ZUSHI Naofumi)" userId="977cf3cf-92ce-4201-a48f-a0fb8aa041a8" providerId="ADAL" clId="{6D876288-897A-49AE-A00C-877CE3EE1027}" dt="2025-06-30T06:49:39.167" v="497" actId="2696"/>
        <pc:sldMkLst>
          <pc:docMk/>
          <pc:sldMk cId="3404170971" sldId="4603"/>
        </pc:sldMkLst>
      </pc:sldChg>
      <pc:sldChg chg="addSp delSp modSp mod">
        <pc:chgData name="図師 尚文(ZUSHI Naofumi)" userId="977cf3cf-92ce-4201-a48f-a0fb8aa041a8" providerId="ADAL" clId="{6D876288-897A-49AE-A00C-877CE3EE1027}" dt="2025-06-30T06:33:47.828" v="263" actId="20577"/>
        <pc:sldMkLst>
          <pc:docMk/>
          <pc:sldMk cId="318214588" sldId="4604"/>
        </pc:sldMkLst>
      </pc:sldChg>
      <pc:sldChg chg="modSp mod">
        <pc:chgData name="図師 尚文(ZUSHI Naofumi)" userId="977cf3cf-92ce-4201-a48f-a0fb8aa041a8" providerId="ADAL" clId="{6D876288-897A-49AE-A00C-877CE3EE1027}" dt="2025-06-30T06:34:08.231" v="287" actId="20577"/>
        <pc:sldMkLst>
          <pc:docMk/>
          <pc:sldMk cId="514044093" sldId="4605"/>
        </pc:sldMkLst>
      </pc:sldChg>
      <pc:sldChg chg="modSp mod">
        <pc:chgData name="図師 尚文(ZUSHI Naofumi)" userId="977cf3cf-92ce-4201-a48f-a0fb8aa041a8" providerId="ADAL" clId="{6D876288-897A-49AE-A00C-877CE3EE1027}" dt="2025-06-30T08:00:58.964" v="1108" actId="1076"/>
        <pc:sldMkLst>
          <pc:docMk/>
          <pc:sldMk cId="1941900167" sldId="4608"/>
        </pc:sldMkLst>
      </pc:sldChg>
      <pc:sldChg chg="modSp mod">
        <pc:chgData name="図師 尚文(ZUSHI Naofumi)" userId="977cf3cf-92ce-4201-a48f-a0fb8aa041a8" providerId="ADAL" clId="{6D876288-897A-49AE-A00C-877CE3EE1027}" dt="2025-06-30T06:23:41" v="95" actId="20577"/>
        <pc:sldMkLst>
          <pc:docMk/>
          <pc:sldMk cId="219814804" sldId="4609"/>
        </pc:sldMkLst>
      </pc:sldChg>
      <pc:sldChg chg="modSp mod">
        <pc:chgData name="図師 尚文(ZUSHI Naofumi)" userId="977cf3cf-92ce-4201-a48f-a0fb8aa041a8" providerId="ADAL" clId="{6D876288-897A-49AE-A00C-877CE3EE1027}" dt="2025-06-30T06:12:07.373" v="20" actId="20577"/>
        <pc:sldMkLst>
          <pc:docMk/>
          <pc:sldMk cId="3155390451" sldId="4611"/>
        </pc:sldMkLst>
      </pc:sldChg>
      <pc:sldChg chg="addSp modSp mod">
        <pc:chgData name="図師 尚文(ZUSHI Naofumi)" userId="977cf3cf-92ce-4201-a48f-a0fb8aa041a8" providerId="ADAL" clId="{6D876288-897A-49AE-A00C-877CE3EE1027}" dt="2025-06-30T07:40:15.042" v="970" actId="1076"/>
        <pc:sldMkLst>
          <pc:docMk/>
          <pc:sldMk cId="2587752549" sldId="4612"/>
        </pc:sldMkLst>
      </pc:sldChg>
      <pc:sldChg chg="del">
        <pc:chgData name="図師 尚文(ZUSHI Naofumi)" userId="977cf3cf-92ce-4201-a48f-a0fb8aa041a8" providerId="ADAL" clId="{6D876288-897A-49AE-A00C-877CE3EE1027}" dt="2025-06-30T08:01:59.374" v="1119" actId="2696"/>
        <pc:sldMkLst>
          <pc:docMk/>
          <pc:sldMk cId="1451311883" sldId="4613"/>
        </pc:sldMkLst>
      </pc:sldChg>
      <pc:sldChg chg="addSp modSp mod">
        <pc:chgData name="図師 尚文(ZUSHI Naofumi)" userId="977cf3cf-92ce-4201-a48f-a0fb8aa041a8" providerId="ADAL" clId="{6D876288-897A-49AE-A00C-877CE3EE1027}" dt="2025-06-30T06:47:22.898" v="494" actId="1076"/>
        <pc:sldMkLst>
          <pc:docMk/>
          <pc:sldMk cId="1138322417" sldId="4616"/>
        </pc:sldMkLst>
      </pc:sldChg>
      <pc:sldChg chg="addSp delSp modSp mod ord">
        <pc:chgData name="図師 尚文(ZUSHI Naofumi)" userId="977cf3cf-92ce-4201-a48f-a0fb8aa041a8" providerId="ADAL" clId="{6D876288-897A-49AE-A00C-877CE3EE1027}" dt="2025-06-30T08:00:28.898" v="1107" actId="20577"/>
        <pc:sldMkLst>
          <pc:docMk/>
          <pc:sldMk cId="952883196" sldId="4617"/>
        </pc:sldMkLst>
      </pc:sldChg>
      <pc:sldChg chg="del">
        <pc:chgData name="図師 尚文(ZUSHI Naofumi)" userId="977cf3cf-92ce-4201-a48f-a0fb8aa041a8" providerId="ADAL" clId="{6D876288-897A-49AE-A00C-877CE3EE1027}" dt="2025-06-30T06:49:18.379" v="496" actId="2696"/>
        <pc:sldMkLst>
          <pc:docMk/>
          <pc:sldMk cId="1838714994" sldId="4617"/>
        </pc:sldMkLst>
      </pc:sldChg>
      <pc:sldChg chg="del">
        <pc:chgData name="図師 尚文(ZUSHI Naofumi)" userId="977cf3cf-92ce-4201-a48f-a0fb8aa041a8" providerId="ADAL" clId="{6D876288-897A-49AE-A00C-877CE3EE1027}" dt="2025-06-30T06:38:56.159" v="316" actId="2696"/>
        <pc:sldMkLst>
          <pc:docMk/>
          <pc:sldMk cId="2368288784" sldId="4617"/>
        </pc:sldMkLst>
      </pc:sldChg>
    </pc:docChg>
  </pc:docChgLst>
  <pc:docChgLst>
    <pc:chgData name="図師 尚文(ZUSHI Naofumi)" userId="977cf3cf-92ce-4201-a48f-a0fb8aa041a8" providerId="ADAL" clId="{84392EFD-2C11-4532-80EB-97010C2A618F}"/>
    <pc:docChg chg="undo redo custSel addSld delSld modSld sldOrd">
      <pc:chgData name="図師 尚文(ZUSHI Naofumi)" userId="977cf3cf-92ce-4201-a48f-a0fb8aa041a8" providerId="ADAL" clId="{84392EFD-2C11-4532-80EB-97010C2A618F}" dt="2025-10-15T06:56:04.473" v="8247" actId="20577"/>
      <pc:docMkLst>
        <pc:docMk/>
      </pc:docMkLst>
      <pc:sldChg chg="modSp del mod modTransition">
        <pc:chgData name="図師 尚文(ZUSHI Naofumi)" userId="977cf3cf-92ce-4201-a48f-a0fb8aa041a8" providerId="ADAL" clId="{84392EFD-2C11-4532-80EB-97010C2A618F}" dt="2025-08-28T07:22:46.927" v="198" actId="2696"/>
        <pc:sldMkLst>
          <pc:docMk/>
          <pc:sldMk cId="3008278466" sldId="275"/>
        </pc:sldMkLst>
      </pc:sldChg>
      <pc:sldChg chg="addSp delSp modSp del mod ord modTransition">
        <pc:chgData name="図師 尚文(ZUSHI Naofumi)" userId="977cf3cf-92ce-4201-a48f-a0fb8aa041a8" providerId="ADAL" clId="{84392EFD-2C11-4532-80EB-97010C2A618F}" dt="2025-10-01T10:01:08.911" v="7673" actId="2696"/>
        <pc:sldMkLst>
          <pc:docMk/>
          <pc:sldMk cId="690318877" sldId="281"/>
        </pc:sldMkLst>
      </pc:sldChg>
      <pc:sldChg chg="delSp modSp mod modTransition modNotesTx">
        <pc:chgData name="図師 尚文(ZUSHI Naofumi)" userId="977cf3cf-92ce-4201-a48f-a0fb8aa041a8" providerId="ADAL" clId="{84392EFD-2C11-4532-80EB-97010C2A618F}" dt="2025-10-03T07:10:12.777" v="8111" actId="20577"/>
        <pc:sldMkLst>
          <pc:docMk/>
          <pc:sldMk cId="667736295" sldId="4549"/>
        </pc:sldMkLst>
      </pc:sldChg>
      <pc:sldChg chg="addSp delSp modSp mod ord modTransition modNotesTx">
        <pc:chgData name="図師 尚文(ZUSHI Naofumi)" userId="977cf3cf-92ce-4201-a48f-a0fb8aa041a8" providerId="ADAL" clId="{84392EFD-2C11-4532-80EB-97010C2A618F}" dt="2025-10-03T07:17:26.080" v="8216" actId="20577"/>
        <pc:sldMkLst>
          <pc:docMk/>
          <pc:sldMk cId="3631900770" sldId="4588"/>
        </pc:sldMkLst>
      </pc:sldChg>
      <pc:sldChg chg="delSp modSp mod modTransition delDesignElem">
        <pc:chgData name="図師 尚文(ZUSHI Naofumi)" userId="977cf3cf-92ce-4201-a48f-a0fb8aa041a8" providerId="ADAL" clId="{84392EFD-2C11-4532-80EB-97010C2A618F}" dt="2025-09-10T10:20:35.267" v="3152" actId="207"/>
        <pc:sldMkLst>
          <pc:docMk/>
          <pc:sldMk cId="1159575335" sldId="4593"/>
        </pc:sldMkLst>
      </pc:sldChg>
      <pc:sldChg chg="addSp delSp modSp mod modTransition modNotesTx">
        <pc:chgData name="図師 尚文(ZUSHI Naofumi)" userId="977cf3cf-92ce-4201-a48f-a0fb8aa041a8" providerId="ADAL" clId="{84392EFD-2C11-4532-80EB-97010C2A618F}" dt="2025-10-15T06:51:53.606" v="8225" actId="20577"/>
        <pc:sldMkLst>
          <pc:docMk/>
          <pc:sldMk cId="3913759922" sldId="4594"/>
        </pc:sldMkLst>
      </pc:sldChg>
      <pc:sldChg chg="modSp del mod modTransition">
        <pc:chgData name="図師 尚文(ZUSHI Naofumi)" userId="977cf3cf-92ce-4201-a48f-a0fb8aa041a8" providerId="ADAL" clId="{84392EFD-2C11-4532-80EB-97010C2A618F}" dt="2025-08-28T08:06:58.834" v="268" actId="2696"/>
        <pc:sldMkLst>
          <pc:docMk/>
          <pc:sldMk cId="386693171" sldId="4595"/>
        </pc:sldMkLst>
      </pc:sldChg>
      <pc:sldChg chg="addSp delSp modSp mod modTransition modNotesTx">
        <pc:chgData name="図師 尚文(ZUSHI Naofumi)" userId="977cf3cf-92ce-4201-a48f-a0fb8aa041a8" providerId="ADAL" clId="{84392EFD-2C11-4532-80EB-97010C2A618F}" dt="2025-10-15T06:55:08.888" v="8235" actId="20577"/>
        <pc:sldMkLst>
          <pc:docMk/>
          <pc:sldMk cId="3243855120" sldId="4596"/>
        </pc:sldMkLst>
      </pc:sldChg>
      <pc:sldChg chg="delSp modSp del mod modTransition">
        <pc:chgData name="図師 尚文(ZUSHI Naofumi)" userId="977cf3cf-92ce-4201-a48f-a0fb8aa041a8" providerId="ADAL" clId="{84392EFD-2C11-4532-80EB-97010C2A618F}" dt="2025-09-25T07:18:05.340" v="6266" actId="2696"/>
        <pc:sldMkLst>
          <pc:docMk/>
          <pc:sldMk cId="2930316605" sldId="4597"/>
        </pc:sldMkLst>
      </pc:sldChg>
      <pc:sldChg chg="delSp modSp mod modTransition delDesignElem modNotesTx">
        <pc:chgData name="図師 尚文(ZUSHI Naofumi)" userId="977cf3cf-92ce-4201-a48f-a0fb8aa041a8" providerId="ADAL" clId="{84392EFD-2C11-4532-80EB-97010C2A618F}" dt="2025-10-03T07:17:21.951" v="8215" actId="20577"/>
        <pc:sldMkLst>
          <pc:docMk/>
          <pc:sldMk cId="2365225675" sldId="4599"/>
        </pc:sldMkLst>
      </pc:sldChg>
      <pc:sldChg chg="delSp modSp mod modTransition delDesignElem modNotesTx">
        <pc:chgData name="図師 尚文(ZUSHI Naofumi)" userId="977cf3cf-92ce-4201-a48f-a0fb8aa041a8" providerId="ADAL" clId="{84392EFD-2C11-4532-80EB-97010C2A618F}" dt="2025-10-03T07:17:45.280" v="8219" actId="20577"/>
        <pc:sldMkLst>
          <pc:docMk/>
          <pc:sldMk cId="3229941991" sldId="4600"/>
        </pc:sldMkLst>
      </pc:sldChg>
      <pc:sldChg chg="addSp delSp modSp mod modTransition modNotesTx">
        <pc:chgData name="図師 尚文(ZUSHI Naofumi)" userId="977cf3cf-92ce-4201-a48f-a0fb8aa041a8" providerId="ADAL" clId="{84392EFD-2C11-4532-80EB-97010C2A618F}" dt="2025-10-03T06:40:58.929" v="7950" actId="20577"/>
        <pc:sldMkLst>
          <pc:docMk/>
          <pc:sldMk cId="318214588" sldId="4604"/>
        </pc:sldMkLst>
      </pc:sldChg>
      <pc:sldChg chg="addSp modSp mod ord modTransition modNotesTx">
        <pc:chgData name="図師 尚文(ZUSHI Naofumi)" userId="977cf3cf-92ce-4201-a48f-a0fb8aa041a8" providerId="ADAL" clId="{84392EFD-2C11-4532-80EB-97010C2A618F}" dt="2025-09-10T10:58:06.683" v="3975" actId="20578"/>
        <pc:sldMkLst>
          <pc:docMk/>
          <pc:sldMk cId="514044093" sldId="4605"/>
        </pc:sldMkLst>
      </pc:sldChg>
      <pc:sldChg chg="modSp mod modTransition modNotesTx">
        <pc:chgData name="図師 尚文(ZUSHI Naofumi)" userId="977cf3cf-92ce-4201-a48f-a0fb8aa041a8" providerId="ADAL" clId="{84392EFD-2C11-4532-80EB-97010C2A618F}" dt="2025-10-03T07:17:52.200" v="8220" actId="20577"/>
        <pc:sldMkLst>
          <pc:docMk/>
          <pc:sldMk cId="1365428474" sldId="4606"/>
        </pc:sldMkLst>
      </pc:sldChg>
      <pc:sldChg chg="addSp modSp mod modTransition modNotesTx">
        <pc:chgData name="図師 尚文(ZUSHI Naofumi)" userId="977cf3cf-92ce-4201-a48f-a0fb8aa041a8" providerId="ADAL" clId="{84392EFD-2C11-4532-80EB-97010C2A618F}" dt="2025-10-03T07:17:57.370" v="8221" actId="20577"/>
        <pc:sldMkLst>
          <pc:docMk/>
          <pc:sldMk cId="262964398" sldId="4607"/>
        </pc:sldMkLst>
      </pc:sldChg>
      <pc:sldChg chg="addSp delSp modSp mod modTransition modNotesTx">
        <pc:chgData name="図師 尚文(ZUSHI Naofumi)" userId="977cf3cf-92ce-4201-a48f-a0fb8aa041a8" providerId="ADAL" clId="{84392EFD-2C11-4532-80EB-97010C2A618F}" dt="2025-10-03T07:17:30.191" v="8217" actId="20577"/>
        <pc:sldMkLst>
          <pc:docMk/>
          <pc:sldMk cId="1941900167" sldId="4608"/>
        </pc:sldMkLst>
      </pc:sldChg>
      <pc:sldChg chg="addSp delSp modSp mod modTransition modNotesTx">
        <pc:chgData name="図師 尚文(ZUSHI Naofumi)" userId="977cf3cf-92ce-4201-a48f-a0fb8aa041a8" providerId="ADAL" clId="{84392EFD-2C11-4532-80EB-97010C2A618F}" dt="2025-10-01T10:03:13.824" v="7720" actId="20577"/>
        <pc:sldMkLst>
          <pc:docMk/>
          <pc:sldMk cId="219814804" sldId="4609"/>
        </pc:sldMkLst>
      </pc:sldChg>
      <pc:sldChg chg="modSp del modTransition">
        <pc:chgData name="図師 尚文(ZUSHI Naofumi)" userId="977cf3cf-92ce-4201-a48f-a0fb8aa041a8" providerId="ADAL" clId="{84392EFD-2C11-4532-80EB-97010C2A618F}" dt="2025-10-01T10:01:08.911" v="7673" actId="2696"/>
        <pc:sldMkLst>
          <pc:docMk/>
          <pc:sldMk cId="3155390451" sldId="4611"/>
        </pc:sldMkLst>
      </pc:sldChg>
      <pc:sldChg chg="addSp delSp modSp mod modTransition modNotesTx">
        <pc:chgData name="図師 尚文(ZUSHI Naofumi)" userId="977cf3cf-92ce-4201-a48f-a0fb8aa041a8" providerId="ADAL" clId="{84392EFD-2C11-4532-80EB-97010C2A618F}" dt="2025-10-15T06:55:58.850" v="8246" actId="20577"/>
        <pc:sldMkLst>
          <pc:docMk/>
          <pc:sldMk cId="2587752549" sldId="4612"/>
        </pc:sldMkLst>
      </pc:sldChg>
      <pc:sldChg chg="modSp modTransition modNotesTx">
        <pc:chgData name="図師 尚文(ZUSHI Naofumi)" userId="977cf3cf-92ce-4201-a48f-a0fb8aa041a8" providerId="ADAL" clId="{84392EFD-2C11-4532-80EB-97010C2A618F}" dt="2025-10-03T07:17:35.081" v="8218" actId="20577"/>
        <pc:sldMkLst>
          <pc:docMk/>
          <pc:sldMk cId="3076587696" sldId="4614"/>
        </pc:sldMkLst>
      </pc:sldChg>
      <pc:sldChg chg="modSp mod modTransition modNotesTx">
        <pc:chgData name="図師 尚文(ZUSHI Naofumi)" userId="977cf3cf-92ce-4201-a48f-a0fb8aa041a8" providerId="ADAL" clId="{84392EFD-2C11-4532-80EB-97010C2A618F}" dt="2025-10-03T07:18:56.547" v="8223" actId="1076"/>
        <pc:sldMkLst>
          <pc:docMk/>
          <pc:sldMk cId="2336937963" sldId="4615"/>
        </pc:sldMkLst>
      </pc:sldChg>
      <pc:sldChg chg="modSp del mod modTransition">
        <pc:chgData name="図師 尚文(ZUSHI Naofumi)" userId="977cf3cf-92ce-4201-a48f-a0fb8aa041a8" providerId="ADAL" clId="{84392EFD-2C11-4532-80EB-97010C2A618F}" dt="2025-08-28T08:35:18.838" v="414" actId="2696"/>
        <pc:sldMkLst>
          <pc:docMk/>
          <pc:sldMk cId="1138322417" sldId="4616"/>
        </pc:sldMkLst>
      </pc:sldChg>
      <pc:sldChg chg="addSp delSp modSp mod modTransition modNotesTx">
        <pc:chgData name="図師 尚文(ZUSHI Naofumi)" userId="977cf3cf-92ce-4201-a48f-a0fb8aa041a8" providerId="ADAL" clId="{84392EFD-2C11-4532-80EB-97010C2A618F}" dt="2025-10-15T06:55:41.928" v="8243" actId="20577"/>
        <pc:sldMkLst>
          <pc:docMk/>
          <pc:sldMk cId="952883196" sldId="4617"/>
        </pc:sldMkLst>
      </pc:sldChg>
      <pc:sldChg chg="modSp mod modTransition modNotesTx">
        <pc:chgData name="図師 尚文(ZUSHI Naofumi)" userId="977cf3cf-92ce-4201-a48f-a0fb8aa041a8" providerId="ADAL" clId="{84392EFD-2C11-4532-80EB-97010C2A618F}" dt="2025-10-15T06:54:22.127" v="8231" actId="20577"/>
        <pc:sldMkLst>
          <pc:docMk/>
          <pc:sldMk cId="3693641678" sldId="4618"/>
        </pc:sldMkLst>
      </pc:sldChg>
      <pc:sldChg chg="delSp modSp mod modTransition modNotesTx">
        <pc:chgData name="図師 尚文(ZUSHI Naofumi)" userId="977cf3cf-92ce-4201-a48f-a0fb8aa041a8" providerId="ADAL" clId="{84392EFD-2C11-4532-80EB-97010C2A618F}" dt="2025-10-15T06:54:56.937" v="8233" actId="20577"/>
        <pc:sldMkLst>
          <pc:docMk/>
          <pc:sldMk cId="79559397" sldId="4619"/>
        </pc:sldMkLst>
      </pc:sldChg>
      <pc:sldChg chg="addSp delSp modSp mod modTransition setBg modNotesTx">
        <pc:chgData name="図師 尚文(ZUSHI Naofumi)" userId="977cf3cf-92ce-4201-a48f-a0fb8aa041a8" providerId="ADAL" clId="{84392EFD-2C11-4532-80EB-97010C2A618F}" dt="2025-10-03T06:58:32.531" v="8027" actId="1076"/>
        <pc:sldMkLst>
          <pc:docMk/>
          <pc:sldMk cId="150446843" sldId="4620"/>
        </pc:sldMkLst>
      </pc:sldChg>
      <pc:sldChg chg="delSp modSp del mod ord modTransition">
        <pc:chgData name="図師 尚文(ZUSHI Naofumi)" userId="977cf3cf-92ce-4201-a48f-a0fb8aa041a8" providerId="ADAL" clId="{84392EFD-2C11-4532-80EB-97010C2A618F}" dt="2025-09-25T07:16:55.632" v="6262" actId="2696"/>
        <pc:sldMkLst>
          <pc:docMk/>
          <pc:sldMk cId="1825243097" sldId="4621"/>
        </pc:sldMkLst>
      </pc:sldChg>
      <pc:sldChg chg="addSp delSp modSp del mod ord modTransition">
        <pc:chgData name="図師 尚文(ZUSHI Naofumi)" userId="977cf3cf-92ce-4201-a48f-a0fb8aa041a8" providerId="ADAL" clId="{84392EFD-2C11-4532-80EB-97010C2A618F}" dt="2025-09-25T07:17:46.379" v="6264" actId="2696"/>
        <pc:sldMkLst>
          <pc:docMk/>
          <pc:sldMk cId="3680512253" sldId="4622"/>
        </pc:sldMkLst>
      </pc:sldChg>
      <pc:sldChg chg="delSp modSp modTransition delDesignElem">
        <pc:chgData name="図師 尚文(ZUSHI Naofumi)" userId="977cf3cf-92ce-4201-a48f-a0fb8aa041a8" providerId="ADAL" clId="{84392EFD-2C11-4532-80EB-97010C2A618F}" dt="2025-09-01T01:41:59.892" v="3094"/>
        <pc:sldMkLst>
          <pc:docMk/>
          <pc:sldMk cId="3918610965" sldId="4623"/>
        </pc:sldMkLst>
      </pc:sldChg>
      <pc:sldChg chg="delSp modSp mod modTransition delDesignElem">
        <pc:chgData name="図師 尚文(ZUSHI Naofumi)" userId="977cf3cf-92ce-4201-a48f-a0fb8aa041a8" providerId="ADAL" clId="{84392EFD-2C11-4532-80EB-97010C2A618F}" dt="2025-09-01T01:41:59.892" v="3094"/>
        <pc:sldMkLst>
          <pc:docMk/>
          <pc:sldMk cId="4124752844" sldId="4625"/>
        </pc:sldMkLst>
      </pc:sldChg>
      <pc:sldChg chg="delSp modSp modTransition delDesignElem">
        <pc:chgData name="図師 尚文(ZUSHI Naofumi)" userId="977cf3cf-92ce-4201-a48f-a0fb8aa041a8" providerId="ADAL" clId="{84392EFD-2C11-4532-80EB-97010C2A618F}" dt="2025-09-01T01:41:59.892" v="3094"/>
        <pc:sldMkLst>
          <pc:docMk/>
          <pc:sldMk cId="3002669756" sldId="4626"/>
        </pc:sldMkLst>
      </pc:sldChg>
      <pc:sldChg chg="addSp delSp modSp mod modTransition modNotesTx">
        <pc:chgData name="図師 尚文(ZUSHI Naofumi)" userId="977cf3cf-92ce-4201-a48f-a0fb8aa041a8" providerId="ADAL" clId="{84392EFD-2C11-4532-80EB-97010C2A618F}" dt="2025-10-15T06:55:47.524" v="8244" actId="20577"/>
        <pc:sldMkLst>
          <pc:docMk/>
          <pc:sldMk cId="605945717" sldId="4627"/>
        </pc:sldMkLst>
      </pc:sldChg>
      <pc:sldChg chg="addSp delSp modSp del mod modTransition">
        <pc:chgData name="図師 尚文(ZUSHI Naofumi)" userId="977cf3cf-92ce-4201-a48f-a0fb8aa041a8" providerId="ADAL" clId="{84392EFD-2C11-4532-80EB-97010C2A618F}" dt="2025-09-25T07:35:34.133" v="6644" actId="2696"/>
        <pc:sldMkLst>
          <pc:docMk/>
          <pc:sldMk cId="2067149822" sldId="4628"/>
        </pc:sldMkLst>
      </pc:sldChg>
      <pc:sldChg chg="modSp del modTransition">
        <pc:chgData name="図師 尚文(ZUSHI Naofumi)" userId="977cf3cf-92ce-4201-a48f-a0fb8aa041a8" providerId="ADAL" clId="{84392EFD-2C11-4532-80EB-97010C2A618F}" dt="2025-08-28T08:38:09.832" v="437" actId="2696"/>
        <pc:sldMkLst>
          <pc:docMk/>
          <pc:sldMk cId="1502748137" sldId="4629"/>
        </pc:sldMkLst>
      </pc:sldChg>
      <pc:sldChg chg="modSp mod modTransition">
        <pc:chgData name="図師 尚文(ZUSHI Naofumi)" userId="977cf3cf-92ce-4201-a48f-a0fb8aa041a8" providerId="ADAL" clId="{84392EFD-2C11-4532-80EB-97010C2A618F}" dt="2025-09-25T06:52:27.945" v="6110" actId="14100"/>
        <pc:sldMkLst>
          <pc:docMk/>
          <pc:sldMk cId="2524464411" sldId="4631"/>
        </pc:sldMkLst>
      </pc:sldChg>
      <pc:sldChg chg="modSp modTransition">
        <pc:chgData name="図師 尚文(ZUSHI Naofumi)" userId="977cf3cf-92ce-4201-a48f-a0fb8aa041a8" providerId="ADAL" clId="{84392EFD-2C11-4532-80EB-97010C2A618F}" dt="2025-09-01T01:41:59.892" v="3094"/>
        <pc:sldMkLst>
          <pc:docMk/>
          <pc:sldMk cId="4034348611" sldId="4633"/>
        </pc:sldMkLst>
      </pc:sldChg>
      <pc:sldChg chg="modSp mod modTransition">
        <pc:chgData name="図師 尚文(ZUSHI Naofumi)" userId="977cf3cf-92ce-4201-a48f-a0fb8aa041a8" providerId="ADAL" clId="{84392EFD-2C11-4532-80EB-97010C2A618F}" dt="2025-09-25T06:52:34.512" v="6111" actId="14100"/>
        <pc:sldMkLst>
          <pc:docMk/>
          <pc:sldMk cId="1653835674" sldId="4635"/>
        </pc:sldMkLst>
      </pc:sldChg>
      <pc:sldChg chg="modSp mod modTransition">
        <pc:chgData name="図師 尚文(ZUSHI Naofumi)" userId="977cf3cf-92ce-4201-a48f-a0fb8aa041a8" providerId="ADAL" clId="{84392EFD-2C11-4532-80EB-97010C2A618F}" dt="2025-09-25T06:52:47.896" v="6113" actId="1076"/>
        <pc:sldMkLst>
          <pc:docMk/>
          <pc:sldMk cId="2138157779" sldId="4636"/>
        </pc:sldMkLst>
      </pc:sldChg>
      <pc:sldChg chg="addSp delSp modSp del mod modTransition delDesignElem">
        <pc:chgData name="図師 尚文(ZUSHI Naofumi)" userId="977cf3cf-92ce-4201-a48f-a0fb8aa041a8" providerId="ADAL" clId="{84392EFD-2C11-4532-80EB-97010C2A618F}" dt="2025-08-28T08:35:38.610" v="415" actId="2696"/>
        <pc:sldMkLst>
          <pc:docMk/>
          <pc:sldMk cId="3489190456" sldId="4637"/>
        </pc:sldMkLst>
      </pc:sldChg>
      <pc:sldChg chg="modSp mod modTransition">
        <pc:chgData name="図師 尚文(ZUSHI Naofumi)" userId="977cf3cf-92ce-4201-a48f-a0fb8aa041a8" providerId="ADAL" clId="{84392EFD-2C11-4532-80EB-97010C2A618F}" dt="2025-09-25T06:52:56.387" v="6115" actId="1076"/>
        <pc:sldMkLst>
          <pc:docMk/>
          <pc:sldMk cId="652380580" sldId="4638"/>
        </pc:sldMkLst>
      </pc:sldChg>
      <pc:sldChg chg="modSp mod modTransition">
        <pc:chgData name="図師 尚文(ZUSHI Naofumi)" userId="977cf3cf-92ce-4201-a48f-a0fb8aa041a8" providerId="ADAL" clId="{84392EFD-2C11-4532-80EB-97010C2A618F}" dt="2025-09-25T06:53:07.016" v="6118" actId="1076"/>
        <pc:sldMkLst>
          <pc:docMk/>
          <pc:sldMk cId="3361550260" sldId="4639"/>
        </pc:sldMkLst>
      </pc:sldChg>
      <pc:sldChg chg="modSp mod modTransition">
        <pc:chgData name="図師 尚文(ZUSHI Naofumi)" userId="977cf3cf-92ce-4201-a48f-a0fb8aa041a8" providerId="ADAL" clId="{84392EFD-2C11-4532-80EB-97010C2A618F}" dt="2025-09-25T06:53:24.023" v="6120" actId="1076"/>
        <pc:sldMkLst>
          <pc:docMk/>
          <pc:sldMk cId="2954312478" sldId="4640"/>
        </pc:sldMkLst>
      </pc:sldChg>
      <pc:sldChg chg="addSp delSp modSp mod modTransition delDesignElem">
        <pc:chgData name="図師 尚文(ZUSHI Naofumi)" userId="977cf3cf-92ce-4201-a48f-a0fb8aa041a8" providerId="ADAL" clId="{84392EFD-2C11-4532-80EB-97010C2A618F}" dt="2025-09-12T05:39:44.006" v="4618" actId="14100"/>
        <pc:sldMkLst>
          <pc:docMk/>
          <pc:sldMk cId="1615186798" sldId="4641"/>
        </pc:sldMkLst>
      </pc:sldChg>
      <pc:sldChg chg="addSp delSp modSp add del mod modTransition delDesignElem">
        <pc:chgData name="図師 尚文(ZUSHI Naofumi)" userId="977cf3cf-92ce-4201-a48f-a0fb8aa041a8" providerId="ADAL" clId="{84392EFD-2C11-4532-80EB-97010C2A618F}" dt="2025-09-12T05:39:28.375" v="4616" actId="14100"/>
        <pc:sldMkLst>
          <pc:docMk/>
          <pc:sldMk cId="3834985326" sldId="4642"/>
        </pc:sldMkLst>
      </pc:sldChg>
      <pc:sldChg chg="addSp delSp modSp mod modTransition setBg setClrOvrMap delDesignElem">
        <pc:chgData name="図師 尚文(ZUSHI Naofumi)" userId="977cf3cf-92ce-4201-a48f-a0fb8aa041a8" providerId="ADAL" clId="{84392EFD-2C11-4532-80EB-97010C2A618F}" dt="2025-09-12T05:40:09.036" v="4658" actId="20577"/>
        <pc:sldMkLst>
          <pc:docMk/>
          <pc:sldMk cId="2348217971" sldId="4643"/>
        </pc:sldMkLst>
      </pc:sldChg>
      <pc:sldChg chg="addSp delSp modSp mod modTransition setBg setClrOvrMap delDesignElem">
        <pc:chgData name="図師 尚文(ZUSHI Naofumi)" userId="977cf3cf-92ce-4201-a48f-a0fb8aa041a8" providerId="ADAL" clId="{84392EFD-2C11-4532-80EB-97010C2A618F}" dt="2025-09-12T05:39:57.112" v="4639" actId="20577"/>
        <pc:sldMkLst>
          <pc:docMk/>
          <pc:sldMk cId="2606535084" sldId="4644"/>
        </pc:sldMkLst>
      </pc:sldChg>
      <pc:sldChg chg="addSp delSp modSp new mod setBg modNotesTx">
        <pc:chgData name="図師 尚文(ZUSHI Naofumi)" userId="977cf3cf-92ce-4201-a48f-a0fb8aa041a8" providerId="ADAL" clId="{84392EFD-2C11-4532-80EB-97010C2A618F}" dt="2025-10-15T06:53:57.601" v="8229" actId="20577"/>
        <pc:sldMkLst>
          <pc:docMk/>
          <pc:sldMk cId="2764445544" sldId="4645"/>
        </pc:sldMkLst>
      </pc:sldChg>
      <pc:sldChg chg="addSp delSp modSp del mod modNotesTx">
        <pc:chgData name="図師 尚文(ZUSHI Naofumi)" userId="977cf3cf-92ce-4201-a48f-a0fb8aa041a8" providerId="ADAL" clId="{84392EFD-2C11-4532-80EB-97010C2A618F}" dt="2025-08-28T08:35:18.838" v="414" actId="2696"/>
        <pc:sldMkLst>
          <pc:docMk/>
          <pc:sldMk cId="4227901753" sldId="4645"/>
        </pc:sldMkLst>
      </pc:sldChg>
      <pc:sldChg chg="del">
        <pc:chgData name="図師 尚文(ZUSHI Naofumi)" userId="977cf3cf-92ce-4201-a48f-a0fb8aa041a8" providerId="ADAL" clId="{84392EFD-2C11-4532-80EB-97010C2A618F}" dt="2025-08-28T08:03:22.668" v="211" actId="2696"/>
        <pc:sldMkLst>
          <pc:docMk/>
          <pc:sldMk cId="980123969" sldId="4646"/>
        </pc:sldMkLst>
      </pc:sldChg>
      <pc:sldChg chg="addSp delSp modSp mod modNotesTx">
        <pc:chgData name="図師 尚文(ZUSHI Naofumi)" userId="977cf3cf-92ce-4201-a48f-a0fb8aa041a8" providerId="ADAL" clId="{84392EFD-2C11-4532-80EB-97010C2A618F}" dt="2025-10-15T06:54:06.646" v="8230" actId="20577"/>
        <pc:sldMkLst>
          <pc:docMk/>
          <pc:sldMk cId="4158096905" sldId="4646"/>
        </pc:sldMkLst>
      </pc:sldChg>
      <pc:sldChg chg="addSp delSp modSp del mod modNotesTx">
        <pc:chgData name="図師 尚文(ZUSHI Naofumi)" userId="977cf3cf-92ce-4201-a48f-a0fb8aa041a8" providerId="ADAL" clId="{84392EFD-2C11-4532-80EB-97010C2A618F}" dt="2025-08-28T08:35:18.838" v="414" actId="2696"/>
        <pc:sldMkLst>
          <pc:docMk/>
          <pc:sldMk cId="1231379522" sldId="4647"/>
        </pc:sldMkLst>
      </pc:sldChg>
      <pc:sldChg chg="addSp modSp mod">
        <pc:chgData name="図師 尚文(ZUSHI Naofumi)" userId="977cf3cf-92ce-4201-a48f-a0fb8aa041a8" providerId="ADAL" clId="{84392EFD-2C11-4532-80EB-97010C2A618F}" dt="2025-10-03T06:48:00.039" v="7982" actId="207"/>
        <pc:sldMkLst>
          <pc:docMk/>
          <pc:sldMk cId="3556879879" sldId="4647"/>
        </pc:sldMkLst>
      </pc:sldChg>
      <pc:sldChg chg="addSp delSp modSp mod setBg modAnim setClrOvrMap delDesignElem">
        <pc:chgData name="図師 尚文(ZUSHI Naofumi)" userId="977cf3cf-92ce-4201-a48f-a0fb8aa041a8" providerId="ADAL" clId="{84392EFD-2C11-4532-80EB-97010C2A618F}" dt="2025-10-03T07:14:51.170" v="8201" actId="26606"/>
        <pc:sldMkLst>
          <pc:docMk/>
          <pc:sldMk cId="2330139462" sldId="4648"/>
        </pc:sldMkLst>
      </pc:sldChg>
      <pc:sldChg chg="addSp delSp modSp new mod">
        <pc:chgData name="図師 尚文(ZUSHI Naofumi)" userId="977cf3cf-92ce-4201-a48f-a0fb8aa041a8" providerId="ADAL" clId="{84392EFD-2C11-4532-80EB-97010C2A618F}" dt="2025-10-03T06:45:28.027" v="7972" actId="207"/>
        <pc:sldMkLst>
          <pc:docMk/>
          <pc:sldMk cId="834322171" sldId="4649"/>
        </pc:sldMkLst>
      </pc:sldChg>
      <pc:sldChg chg="addSp delSp modSp mod setBg setClrOvrMap delDesignElem">
        <pc:chgData name="図師 尚文(ZUSHI Naofumi)" userId="977cf3cf-92ce-4201-a48f-a0fb8aa041a8" providerId="ADAL" clId="{84392EFD-2C11-4532-80EB-97010C2A618F}" dt="2025-10-03T07:15:04.006" v="8203" actId="26606"/>
        <pc:sldMkLst>
          <pc:docMk/>
          <pc:sldMk cId="1238101606" sldId="4650"/>
        </pc:sldMkLst>
      </pc:sldChg>
      <pc:sldChg chg="addSp delSp modSp mod setBg delDesignElem">
        <pc:chgData name="図師 尚文(ZUSHI Naofumi)" userId="977cf3cf-92ce-4201-a48f-a0fb8aa041a8" providerId="ADAL" clId="{84392EFD-2C11-4532-80EB-97010C2A618F}" dt="2025-10-03T07:11:18.999" v="8126" actId="20577"/>
        <pc:sldMkLst>
          <pc:docMk/>
          <pc:sldMk cId="3748635790" sldId="4651"/>
        </pc:sldMkLst>
      </pc:sldChg>
      <pc:sldChg chg="addSp modSp mod modNotesTx">
        <pc:chgData name="図師 尚文(ZUSHI Naofumi)" userId="977cf3cf-92ce-4201-a48f-a0fb8aa041a8" providerId="ADAL" clId="{84392EFD-2C11-4532-80EB-97010C2A618F}" dt="2025-10-03T06:47:26.531" v="7981" actId="20577"/>
        <pc:sldMkLst>
          <pc:docMk/>
          <pc:sldMk cId="1574887875" sldId="4652"/>
        </pc:sldMkLst>
      </pc:sldChg>
      <pc:sldChg chg="del">
        <pc:chgData name="図師 尚文(ZUSHI Naofumi)" userId="977cf3cf-92ce-4201-a48f-a0fb8aa041a8" providerId="ADAL" clId="{84392EFD-2C11-4532-80EB-97010C2A618F}" dt="2025-08-29T04:35:47.010" v="1704" actId="2696"/>
        <pc:sldMkLst>
          <pc:docMk/>
          <pc:sldMk cId="2779534166" sldId="4653"/>
        </pc:sldMkLst>
      </pc:sldChg>
      <pc:sldChg chg="del">
        <pc:chgData name="図師 尚文(ZUSHI Naofumi)" userId="977cf3cf-92ce-4201-a48f-a0fb8aa041a8" providerId="ADAL" clId="{84392EFD-2C11-4532-80EB-97010C2A618F}" dt="2025-08-29T04:35:48.904" v="1705" actId="2696"/>
        <pc:sldMkLst>
          <pc:docMk/>
          <pc:sldMk cId="771462119" sldId="4654"/>
        </pc:sldMkLst>
      </pc:sldChg>
      <pc:sldChg chg="addSp delSp modSp mod modNotesTx">
        <pc:chgData name="図師 尚文(ZUSHI Naofumi)" userId="977cf3cf-92ce-4201-a48f-a0fb8aa041a8" providerId="ADAL" clId="{84392EFD-2C11-4532-80EB-97010C2A618F}" dt="2025-10-03T02:37:44.727" v="7844" actId="255"/>
        <pc:sldMkLst>
          <pc:docMk/>
          <pc:sldMk cId="1724496510" sldId="4655"/>
        </pc:sldMkLst>
      </pc:sldChg>
      <pc:sldChg chg="addSp delSp modSp mod setBg setClrOvrMap delDesignElem">
        <pc:chgData name="図師 尚文(ZUSHI Naofumi)" userId="977cf3cf-92ce-4201-a48f-a0fb8aa041a8" providerId="ADAL" clId="{84392EFD-2C11-4532-80EB-97010C2A618F}" dt="2025-10-03T07:15:22.307" v="8213" actId="20577"/>
        <pc:sldMkLst>
          <pc:docMk/>
          <pc:sldMk cId="3578240252" sldId="4656"/>
        </pc:sldMkLst>
      </pc:sldChg>
      <pc:sldChg chg="addSp delSp modSp mod modNotesTx">
        <pc:chgData name="図師 尚文(ZUSHI Naofumi)" userId="977cf3cf-92ce-4201-a48f-a0fb8aa041a8" providerId="ADAL" clId="{84392EFD-2C11-4532-80EB-97010C2A618F}" dt="2025-10-15T06:53:36.592" v="8226" actId="20577"/>
        <pc:sldMkLst>
          <pc:docMk/>
          <pc:sldMk cId="332659155" sldId="4657"/>
        </pc:sldMkLst>
      </pc:sldChg>
      <pc:sldChg chg="del">
        <pc:chgData name="図師 尚文(ZUSHI Naofumi)" userId="977cf3cf-92ce-4201-a48f-a0fb8aa041a8" providerId="ADAL" clId="{84392EFD-2C11-4532-80EB-97010C2A618F}" dt="2025-08-28T09:28:27.083" v="661" actId="2696"/>
        <pc:sldMkLst>
          <pc:docMk/>
          <pc:sldMk cId="1565362320" sldId="4658"/>
        </pc:sldMkLst>
      </pc:sldChg>
      <pc:sldChg chg="addSp delSp modSp mod modNotesTx">
        <pc:chgData name="図師 尚文(ZUSHI Naofumi)" userId="977cf3cf-92ce-4201-a48f-a0fb8aa041a8" providerId="ADAL" clId="{84392EFD-2C11-4532-80EB-97010C2A618F}" dt="2025-10-15T06:53:41.886" v="8227" actId="20577"/>
        <pc:sldMkLst>
          <pc:docMk/>
          <pc:sldMk cId="2033042983" sldId="4658"/>
        </pc:sldMkLst>
      </pc:sldChg>
      <pc:sldChg chg="addSp delSp modSp add mod modNotesTx">
        <pc:chgData name="図師 尚文(ZUSHI Naofumi)" userId="977cf3cf-92ce-4201-a48f-a0fb8aa041a8" providerId="ADAL" clId="{84392EFD-2C11-4532-80EB-97010C2A618F}" dt="2025-10-03T06:49:52.460" v="7995" actId="1076"/>
        <pc:sldMkLst>
          <pc:docMk/>
          <pc:sldMk cId="2392075865" sldId="4659"/>
        </pc:sldMkLst>
      </pc:sldChg>
      <pc:sldChg chg="addSp delSp modSp add mod modNotesTx">
        <pc:chgData name="図師 尚文(ZUSHI Naofumi)" userId="977cf3cf-92ce-4201-a48f-a0fb8aa041a8" providerId="ADAL" clId="{84392EFD-2C11-4532-80EB-97010C2A618F}" dt="2025-10-03T02:36:59.874" v="7838" actId="207"/>
        <pc:sldMkLst>
          <pc:docMk/>
          <pc:sldMk cId="3588985668" sldId="4660"/>
        </pc:sldMkLst>
      </pc:sldChg>
      <pc:sldChg chg="addSp delSp modSp add mod modNotesTx">
        <pc:chgData name="図師 尚文(ZUSHI Naofumi)" userId="977cf3cf-92ce-4201-a48f-a0fb8aa041a8" providerId="ADAL" clId="{84392EFD-2C11-4532-80EB-97010C2A618F}" dt="2025-10-15T06:53:49.087" v="8228" actId="20577"/>
        <pc:sldMkLst>
          <pc:docMk/>
          <pc:sldMk cId="536264499" sldId="4661"/>
        </pc:sldMkLst>
      </pc:sldChg>
      <pc:sldChg chg="addSp delSp add del setBg delDesignElem">
        <pc:chgData name="図師 尚文(ZUSHI Naofumi)" userId="977cf3cf-92ce-4201-a48f-a0fb8aa041a8" providerId="ADAL" clId="{84392EFD-2C11-4532-80EB-97010C2A618F}" dt="2025-08-29T04:28:34.308" v="1604"/>
        <pc:sldMkLst>
          <pc:docMk/>
          <pc:sldMk cId="818407703" sldId="4661"/>
        </pc:sldMkLst>
      </pc:sldChg>
      <pc:sldChg chg="add del">
        <pc:chgData name="図師 尚文(ZUSHI Naofumi)" userId="977cf3cf-92ce-4201-a48f-a0fb8aa041a8" providerId="ADAL" clId="{84392EFD-2C11-4532-80EB-97010C2A618F}" dt="2025-08-29T04:29:41.718" v="1618"/>
        <pc:sldMkLst>
          <pc:docMk/>
          <pc:sldMk cId="2645188334" sldId="4661"/>
        </pc:sldMkLst>
      </pc:sldChg>
      <pc:sldChg chg="addSp modSp add mod setBg setClrOvrMap">
        <pc:chgData name="図師 尚文(ZUSHI Naofumi)" userId="977cf3cf-92ce-4201-a48f-a0fb8aa041a8" providerId="ADAL" clId="{84392EFD-2C11-4532-80EB-97010C2A618F}" dt="2025-10-03T07:14:39.547" v="8200" actId="20577"/>
        <pc:sldMkLst>
          <pc:docMk/>
          <pc:sldMk cId="4287593259" sldId="4662"/>
        </pc:sldMkLst>
      </pc:sldChg>
      <pc:sldChg chg="addSp delSp modSp add mod setBg delDesignElem">
        <pc:chgData name="図師 尚文(ZUSHI Naofumi)" userId="977cf3cf-92ce-4201-a48f-a0fb8aa041a8" providerId="ADAL" clId="{84392EFD-2C11-4532-80EB-97010C2A618F}" dt="2025-10-03T07:13:45.140" v="8183" actId="20577"/>
        <pc:sldMkLst>
          <pc:docMk/>
          <pc:sldMk cId="1939137318" sldId="4663"/>
        </pc:sldMkLst>
      </pc:sldChg>
      <pc:sldChg chg="add del">
        <pc:chgData name="図師 尚文(ZUSHI Naofumi)" userId="977cf3cf-92ce-4201-a48f-a0fb8aa041a8" providerId="ADAL" clId="{84392EFD-2C11-4532-80EB-97010C2A618F}" dt="2025-08-29T09:24:37.632" v="2633" actId="2696"/>
        <pc:sldMkLst>
          <pc:docMk/>
          <pc:sldMk cId="2256098417" sldId="4663"/>
        </pc:sldMkLst>
      </pc:sldChg>
      <pc:sldChg chg="addSp delSp modSp add del mod">
        <pc:chgData name="図師 尚文(ZUSHI Naofumi)" userId="977cf3cf-92ce-4201-a48f-a0fb8aa041a8" providerId="ADAL" clId="{84392EFD-2C11-4532-80EB-97010C2A618F}" dt="2025-09-25T06:55:02.372" v="6122" actId="2696"/>
        <pc:sldMkLst>
          <pc:docMk/>
          <pc:sldMk cId="2145338283" sldId="4664"/>
        </pc:sldMkLst>
      </pc:sldChg>
      <pc:sldChg chg="addSp modSp add del mod">
        <pc:chgData name="図師 尚文(ZUSHI Naofumi)" userId="977cf3cf-92ce-4201-a48f-a0fb8aa041a8" providerId="ADAL" clId="{84392EFD-2C11-4532-80EB-97010C2A618F}" dt="2025-09-25T07:08:24.787" v="6128" actId="2696"/>
        <pc:sldMkLst>
          <pc:docMk/>
          <pc:sldMk cId="2268511755" sldId="4665"/>
        </pc:sldMkLst>
      </pc:sldChg>
      <pc:sldChg chg="addSp delSp modSp new mod">
        <pc:chgData name="図師 尚文(ZUSHI Naofumi)" userId="977cf3cf-92ce-4201-a48f-a0fb8aa041a8" providerId="ADAL" clId="{84392EFD-2C11-4532-80EB-97010C2A618F}" dt="2025-10-03T06:38:46.700" v="7912" actId="1076"/>
        <pc:sldMkLst>
          <pc:docMk/>
          <pc:sldMk cId="205975488" sldId="4666"/>
        </pc:sldMkLst>
      </pc:sldChg>
      <pc:sldChg chg="modSp add mod">
        <pc:chgData name="図師 尚文(ZUSHI Naofumi)" userId="977cf3cf-92ce-4201-a48f-a0fb8aa041a8" providerId="ADAL" clId="{84392EFD-2C11-4532-80EB-97010C2A618F}" dt="2025-10-03T06:42:08.278" v="7958" actId="207"/>
        <pc:sldMkLst>
          <pc:docMk/>
          <pc:sldMk cId="402304569" sldId="4667"/>
        </pc:sldMkLst>
      </pc:sldChg>
      <pc:sldChg chg="delSp add del setBg delDesignElem">
        <pc:chgData name="図師 尚文(ZUSHI Naofumi)" userId="977cf3cf-92ce-4201-a48f-a0fb8aa041a8" providerId="ADAL" clId="{84392EFD-2C11-4532-80EB-97010C2A618F}" dt="2025-09-17T11:09:42.595" v="5683" actId="2696"/>
        <pc:sldMkLst>
          <pc:docMk/>
          <pc:sldMk cId="931879201" sldId="4667"/>
        </pc:sldMkLst>
      </pc:sldChg>
      <pc:sldChg chg="addSp delSp modSp add mod">
        <pc:chgData name="図師 尚文(ZUSHI Naofumi)" userId="977cf3cf-92ce-4201-a48f-a0fb8aa041a8" providerId="ADAL" clId="{84392EFD-2C11-4532-80EB-97010C2A618F}" dt="2025-10-01T06:37:05.854" v="7221" actId="21"/>
        <pc:sldMkLst>
          <pc:docMk/>
          <pc:sldMk cId="1662219219" sldId="4668"/>
        </pc:sldMkLst>
      </pc:sldChg>
      <pc:sldChg chg="addSp delSp modSp add mod">
        <pc:chgData name="図師 尚文(ZUSHI Naofumi)" userId="977cf3cf-92ce-4201-a48f-a0fb8aa041a8" providerId="ADAL" clId="{84392EFD-2C11-4532-80EB-97010C2A618F}" dt="2025-10-01T06:36:39.570" v="7217" actId="1076"/>
        <pc:sldMkLst>
          <pc:docMk/>
          <pc:sldMk cId="2857160983" sldId="4669"/>
        </pc:sldMkLst>
      </pc:sldChg>
      <pc:sldChg chg="addSp modSp add mod setBg setClrOvrMap">
        <pc:chgData name="図師 尚文(ZUSHI Naofumi)" userId="977cf3cf-92ce-4201-a48f-a0fb8aa041a8" providerId="ADAL" clId="{84392EFD-2C11-4532-80EB-97010C2A618F}" dt="2025-09-17T11:02:57.382" v="5628" actId="14100"/>
        <pc:sldMkLst>
          <pc:docMk/>
          <pc:sldMk cId="1254055455" sldId="4670"/>
        </pc:sldMkLst>
      </pc:sldChg>
      <pc:sldChg chg="modSp add mod">
        <pc:chgData name="図師 尚文(ZUSHI Naofumi)" userId="977cf3cf-92ce-4201-a48f-a0fb8aa041a8" providerId="ADAL" clId="{84392EFD-2C11-4532-80EB-97010C2A618F}" dt="2025-10-03T06:41:41.537" v="7953" actId="207"/>
        <pc:sldMkLst>
          <pc:docMk/>
          <pc:sldMk cId="3194347424" sldId="4671"/>
        </pc:sldMkLst>
      </pc:sldChg>
      <pc:sldChg chg="modSp add mod modNotesTx">
        <pc:chgData name="図師 尚文(ZUSHI Naofumi)" userId="977cf3cf-92ce-4201-a48f-a0fb8aa041a8" providerId="ADAL" clId="{84392EFD-2C11-4532-80EB-97010C2A618F}" dt="2025-10-15T06:55:16.802" v="8236" actId="20577"/>
        <pc:sldMkLst>
          <pc:docMk/>
          <pc:sldMk cId="1949209439" sldId="4675"/>
        </pc:sldMkLst>
      </pc:sldChg>
      <pc:sldChg chg="modSp add mod">
        <pc:chgData name="図師 尚文(ZUSHI Naofumi)" userId="977cf3cf-92ce-4201-a48f-a0fb8aa041a8" providerId="ADAL" clId="{84392EFD-2C11-4532-80EB-97010C2A618F}" dt="2025-10-01T06:00:51.695" v="6777" actId="1076"/>
        <pc:sldMkLst>
          <pc:docMk/>
          <pc:sldMk cId="1544901252" sldId="4679"/>
        </pc:sldMkLst>
      </pc:sldChg>
      <pc:sldChg chg="modSp add mod">
        <pc:chgData name="図師 尚文(ZUSHI Naofumi)" userId="977cf3cf-92ce-4201-a48f-a0fb8aa041a8" providerId="ADAL" clId="{84392EFD-2C11-4532-80EB-97010C2A618F}" dt="2025-10-03T06:41:52.190" v="7955" actId="207"/>
        <pc:sldMkLst>
          <pc:docMk/>
          <pc:sldMk cId="4231732079" sldId="4681"/>
        </pc:sldMkLst>
      </pc:sldChg>
      <pc:sldChg chg="delSp modSp add mod modNotesTx">
        <pc:chgData name="図師 尚文(ZUSHI Naofumi)" userId="977cf3cf-92ce-4201-a48f-a0fb8aa041a8" providerId="ADAL" clId="{84392EFD-2C11-4532-80EB-97010C2A618F}" dt="2025-10-03T06:50:23.475" v="7999" actId="1076"/>
        <pc:sldMkLst>
          <pc:docMk/>
          <pc:sldMk cId="1670493317" sldId="4682"/>
        </pc:sldMkLst>
      </pc:sldChg>
      <pc:sldChg chg="modSp add mod modNotesTx">
        <pc:chgData name="図師 尚文(ZUSHI Naofumi)" userId="977cf3cf-92ce-4201-a48f-a0fb8aa041a8" providerId="ADAL" clId="{84392EFD-2C11-4532-80EB-97010C2A618F}" dt="2025-10-03T02:26:12.035" v="7757" actId="13926"/>
        <pc:sldMkLst>
          <pc:docMk/>
          <pc:sldMk cId="3110823441" sldId="4683"/>
        </pc:sldMkLst>
      </pc:sldChg>
      <pc:sldChg chg="modSp add mod modNotesTx">
        <pc:chgData name="図師 尚文(ZUSHI Naofumi)" userId="977cf3cf-92ce-4201-a48f-a0fb8aa041a8" providerId="ADAL" clId="{84392EFD-2C11-4532-80EB-97010C2A618F}" dt="2025-10-15T06:55:26.600" v="8241" actId="20577"/>
        <pc:sldMkLst>
          <pc:docMk/>
          <pc:sldMk cId="4018485380" sldId="4684"/>
        </pc:sldMkLst>
      </pc:sldChg>
      <pc:sldChg chg="modSp add mod modNotesTx">
        <pc:chgData name="図師 尚文(ZUSHI Naofumi)" userId="977cf3cf-92ce-4201-a48f-a0fb8aa041a8" providerId="ADAL" clId="{84392EFD-2C11-4532-80EB-97010C2A618F}" dt="2025-10-03T02:27:42.438" v="7768" actId="255"/>
        <pc:sldMkLst>
          <pc:docMk/>
          <pc:sldMk cId="389958093" sldId="4685"/>
        </pc:sldMkLst>
      </pc:sldChg>
      <pc:sldChg chg="modSp add mod modNotesTx">
        <pc:chgData name="図師 尚文(ZUSHI Naofumi)" userId="977cf3cf-92ce-4201-a48f-a0fb8aa041a8" providerId="ADAL" clId="{84392EFD-2C11-4532-80EB-97010C2A618F}" dt="2025-10-15T06:55:32.933" v="8242" actId="20577"/>
        <pc:sldMkLst>
          <pc:docMk/>
          <pc:sldMk cId="3339247990" sldId="4686"/>
        </pc:sldMkLst>
      </pc:sldChg>
      <pc:sldChg chg="delSp modSp add mod modNotesTx">
        <pc:chgData name="図師 尚文(ZUSHI Naofumi)" userId="977cf3cf-92ce-4201-a48f-a0fb8aa041a8" providerId="ADAL" clId="{84392EFD-2C11-4532-80EB-97010C2A618F}" dt="2025-10-15T06:54:51.535" v="8232" actId="20577"/>
        <pc:sldMkLst>
          <pc:docMk/>
          <pc:sldMk cId="1335028612" sldId="4687"/>
        </pc:sldMkLst>
      </pc:sldChg>
      <pc:sldChg chg="delSp modSp add mod modNotesTx">
        <pc:chgData name="図師 尚文(ZUSHI Naofumi)" userId="977cf3cf-92ce-4201-a48f-a0fb8aa041a8" providerId="ADAL" clId="{84392EFD-2C11-4532-80EB-97010C2A618F}" dt="2025-10-15T06:56:04.473" v="8247" actId="20577"/>
        <pc:sldMkLst>
          <pc:docMk/>
          <pc:sldMk cId="1170097275" sldId="4688"/>
        </pc:sldMkLst>
      </pc:sldChg>
      <pc:sldChg chg="modSp add mod modNotesTx">
        <pc:chgData name="図師 尚文(ZUSHI Naofumi)" userId="977cf3cf-92ce-4201-a48f-a0fb8aa041a8" providerId="ADAL" clId="{84392EFD-2C11-4532-80EB-97010C2A618F}" dt="2025-10-15T06:55:01.965" v="8234" actId="20577"/>
        <pc:sldMkLst>
          <pc:docMk/>
          <pc:sldMk cId="923419000" sldId="4689"/>
        </pc:sldMkLst>
      </pc:sldChg>
      <pc:sldChg chg="delSp modSp add mod modNotesTx">
        <pc:chgData name="図師 尚文(ZUSHI Naofumi)" userId="977cf3cf-92ce-4201-a48f-a0fb8aa041a8" providerId="ADAL" clId="{84392EFD-2C11-4532-80EB-97010C2A618F}" dt="2025-10-03T07:01:08.749" v="8101" actId="207"/>
        <pc:sldMkLst>
          <pc:docMk/>
          <pc:sldMk cId="347380083" sldId="4690"/>
        </pc:sldMkLst>
      </pc:sldChg>
      <pc:sldChg chg="modSp add mod modNotesTx">
        <pc:chgData name="図師 尚文(ZUSHI Naofumi)" userId="977cf3cf-92ce-4201-a48f-a0fb8aa041a8" providerId="ADAL" clId="{84392EFD-2C11-4532-80EB-97010C2A618F}" dt="2025-10-15T06:55:52.114" v="8245" actId="20577"/>
        <pc:sldMkLst>
          <pc:docMk/>
          <pc:sldMk cId="4112931292" sldId="4691"/>
        </pc:sldMkLst>
      </pc:sldChg>
    </pc:docChg>
  </pc:docChgLst>
  <pc:docChgLst>
    <pc:chgData name="図師 尚文(ZUSHI Naofumi)" userId="977cf3cf-92ce-4201-a48f-a0fb8aa041a8" providerId="ADAL" clId="{49D70CE5-CB71-48A6-B5C0-6BA2CE984C15}"/>
    <pc:docChg chg="undo custSel addSld delSld modSld sldOrd modMainMaster modShowInfo">
      <pc:chgData name="図師 尚文(ZUSHI Naofumi)" userId="977cf3cf-92ce-4201-a48f-a0fb8aa041a8" providerId="ADAL" clId="{49D70CE5-CB71-48A6-B5C0-6BA2CE984C15}" dt="2025-08-14T11:59:27.748" v="9909" actId="20577"/>
      <pc:docMkLst>
        <pc:docMk/>
      </pc:docMkLst>
      <pc:sldChg chg="modSp mod modTransition modNotesTx">
        <pc:chgData name="図師 尚文(ZUSHI Naofumi)" userId="977cf3cf-92ce-4201-a48f-a0fb8aa041a8" providerId="ADAL" clId="{49D70CE5-CB71-48A6-B5C0-6BA2CE984C15}" dt="2025-07-28T08:46:18.625" v="7842"/>
        <pc:sldMkLst>
          <pc:docMk/>
          <pc:sldMk cId="3008278466" sldId="275"/>
        </pc:sldMkLst>
      </pc:sldChg>
      <pc:sldChg chg="addSp delSp modSp mod modTransition modNotesTx">
        <pc:chgData name="図師 尚文(ZUSHI Naofumi)" userId="977cf3cf-92ce-4201-a48f-a0fb8aa041a8" providerId="ADAL" clId="{49D70CE5-CB71-48A6-B5C0-6BA2CE984C15}" dt="2025-07-28T08:46:18.625" v="7842"/>
        <pc:sldMkLst>
          <pc:docMk/>
          <pc:sldMk cId="690318877" sldId="281"/>
        </pc:sldMkLst>
      </pc:sldChg>
      <pc:sldChg chg="addSp delSp modSp mod modTransition modNotesTx">
        <pc:chgData name="図師 尚文(ZUSHI Naofumi)" userId="977cf3cf-92ce-4201-a48f-a0fb8aa041a8" providerId="ADAL" clId="{49D70CE5-CB71-48A6-B5C0-6BA2CE984C15}" dt="2025-08-01T08:32:27.534" v="8831" actId="20577"/>
        <pc:sldMkLst>
          <pc:docMk/>
          <pc:sldMk cId="667736295" sldId="4549"/>
        </pc:sldMkLst>
      </pc:sldChg>
      <pc:sldChg chg="addSp delSp modSp mod modTransition modNotesTx">
        <pc:chgData name="図師 尚文(ZUSHI Naofumi)" userId="977cf3cf-92ce-4201-a48f-a0fb8aa041a8" providerId="ADAL" clId="{49D70CE5-CB71-48A6-B5C0-6BA2CE984C15}" dt="2025-07-28T08:46:18.625" v="7842"/>
        <pc:sldMkLst>
          <pc:docMk/>
          <pc:sldMk cId="3631900770" sldId="4588"/>
        </pc:sldMkLst>
      </pc:sldChg>
      <pc:sldChg chg="addSp delSp modSp mod modTransition delAnim setClrOvrMap delDesignElem modNotesTx">
        <pc:chgData name="図師 尚文(ZUSHI Naofumi)" userId="977cf3cf-92ce-4201-a48f-a0fb8aa041a8" providerId="ADAL" clId="{49D70CE5-CB71-48A6-B5C0-6BA2CE984C15}" dt="2025-07-28T08:46:18.625" v="7842"/>
        <pc:sldMkLst>
          <pc:docMk/>
          <pc:sldMk cId="1159575335" sldId="4593"/>
        </pc:sldMkLst>
      </pc:sldChg>
      <pc:sldChg chg="modSp mod modTransition modNotesTx">
        <pc:chgData name="図師 尚文(ZUSHI Naofumi)" userId="977cf3cf-92ce-4201-a48f-a0fb8aa041a8" providerId="ADAL" clId="{49D70CE5-CB71-48A6-B5C0-6BA2CE984C15}" dt="2025-07-28T08:46:18.625" v="7842"/>
        <pc:sldMkLst>
          <pc:docMk/>
          <pc:sldMk cId="3913759922" sldId="4594"/>
        </pc:sldMkLst>
      </pc:sldChg>
      <pc:sldChg chg="modSp mod modTransition modNotesTx">
        <pc:chgData name="図師 尚文(ZUSHI Naofumi)" userId="977cf3cf-92ce-4201-a48f-a0fb8aa041a8" providerId="ADAL" clId="{49D70CE5-CB71-48A6-B5C0-6BA2CE984C15}" dt="2025-07-28T08:46:18.625" v="7842"/>
        <pc:sldMkLst>
          <pc:docMk/>
          <pc:sldMk cId="386693171" sldId="4595"/>
        </pc:sldMkLst>
      </pc:sldChg>
      <pc:sldChg chg="addSp modSp mod modTransition modNotesTx">
        <pc:chgData name="図師 尚文(ZUSHI Naofumi)" userId="977cf3cf-92ce-4201-a48f-a0fb8aa041a8" providerId="ADAL" clId="{49D70CE5-CB71-48A6-B5C0-6BA2CE984C15}" dt="2025-07-28T10:31:30.369" v="8591" actId="20577"/>
        <pc:sldMkLst>
          <pc:docMk/>
          <pc:sldMk cId="3243855120" sldId="4596"/>
        </pc:sldMkLst>
      </pc:sldChg>
      <pc:sldChg chg="addSp delSp modSp mod modTransition modNotesTx">
        <pc:chgData name="図師 尚文(ZUSHI Naofumi)" userId="977cf3cf-92ce-4201-a48f-a0fb8aa041a8" providerId="ADAL" clId="{49D70CE5-CB71-48A6-B5C0-6BA2CE984C15}" dt="2025-07-28T10:30:59.934" v="8544" actId="20577"/>
        <pc:sldMkLst>
          <pc:docMk/>
          <pc:sldMk cId="2930316605" sldId="4597"/>
        </pc:sldMkLst>
      </pc:sldChg>
      <pc:sldChg chg="addSp delSp modSp mod modTransition setBg delAnim setClrOvrMap delDesignElem modNotesTx">
        <pc:chgData name="図師 尚文(ZUSHI Naofumi)" userId="977cf3cf-92ce-4201-a48f-a0fb8aa041a8" providerId="ADAL" clId="{49D70CE5-CB71-48A6-B5C0-6BA2CE984C15}" dt="2025-08-13T08:00:31.422" v="9732" actId="27636"/>
        <pc:sldMkLst>
          <pc:docMk/>
          <pc:sldMk cId="2365225675" sldId="4599"/>
        </pc:sldMkLst>
      </pc:sldChg>
      <pc:sldChg chg="addSp delSp modSp mod modTransition setBg setClrOvrMap delDesignElem modNotesTx">
        <pc:chgData name="図師 尚文(ZUSHI Naofumi)" userId="977cf3cf-92ce-4201-a48f-a0fb8aa041a8" providerId="ADAL" clId="{49D70CE5-CB71-48A6-B5C0-6BA2CE984C15}" dt="2025-07-28T08:46:18.625" v="7842"/>
        <pc:sldMkLst>
          <pc:docMk/>
          <pc:sldMk cId="3229941991" sldId="4600"/>
        </pc:sldMkLst>
      </pc:sldChg>
      <pc:sldChg chg="modSp mod modTransition modNotesTx">
        <pc:chgData name="図師 尚文(ZUSHI Naofumi)" userId="977cf3cf-92ce-4201-a48f-a0fb8aa041a8" providerId="ADAL" clId="{49D70CE5-CB71-48A6-B5C0-6BA2CE984C15}" dt="2025-07-28T08:46:18.625" v="7842"/>
        <pc:sldMkLst>
          <pc:docMk/>
          <pc:sldMk cId="318214588" sldId="4604"/>
        </pc:sldMkLst>
      </pc:sldChg>
      <pc:sldChg chg="modSp mod ord modTransition modNotesTx">
        <pc:chgData name="図師 尚文(ZUSHI Naofumi)" userId="977cf3cf-92ce-4201-a48f-a0fb8aa041a8" providerId="ADAL" clId="{49D70CE5-CB71-48A6-B5C0-6BA2CE984C15}" dt="2025-08-13T02:51:58.734" v="9730" actId="20577"/>
        <pc:sldMkLst>
          <pc:docMk/>
          <pc:sldMk cId="514044093" sldId="4605"/>
        </pc:sldMkLst>
      </pc:sldChg>
      <pc:sldChg chg="modSp modTransition modNotesTx">
        <pc:chgData name="図師 尚文(ZUSHI Naofumi)" userId="977cf3cf-92ce-4201-a48f-a0fb8aa041a8" providerId="ADAL" clId="{49D70CE5-CB71-48A6-B5C0-6BA2CE984C15}" dt="2025-07-28T08:46:18.625" v="7842"/>
        <pc:sldMkLst>
          <pc:docMk/>
          <pc:sldMk cId="1365428474" sldId="4606"/>
        </pc:sldMkLst>
      </pc:sldChg>
      <pc:sldChg chg="addSp modSp mod modTransition modNotesTx">
        <pc:chgData name="図師 尚文(ZUSHI Naofumi)" userId="977cf3cf-92ce-4201-a48f-a0fb8aa041a8" providerId="ADAL" clId="{49D70CE5-CB71-48A6-B5C0-6BA2CE984C15}" dt="2025-07-28T08:46:18.625" v="7842"/>
        <pc:sldMkLst>
          <pc:docMk/>
          <pc:sldMk cId="262964398" sldId="4607"/>
        </pc:sldMkLst>
      </pc:sldChg>
      <pc:sldChg chg="modSp mod modTransition modNotesTx">
        <pc:chgData name="図師 尚文(ZUSHI Naofumi)" userId="977cf3cf-92ce-4201-a48f-a0fb8aa041a8" providerId="ADAL" clId="{49D70CE5-CB71-48A6-B5C0-6BA2CE984C15}" dt="2025-07-28T08:46:18.625" v="7842"/>
        <pc:sldMkLst>
          <pc:docMk/>
          <pc:sldMk cId="1941900167" sldId="4608"/>
        </pc:sldMkLst>
      </pc:sldChg>
      <pc:sldChg chg="modSp mod modTransition modNotesTx">
        <pc:chgData name="図師 尚文(ZUSHI Naofumi)" userId="977cf3cf-92ce-4201-a48f-a0fb8aa041a8" providerId="ADAL" clId="{49D70CE5-CB71-48A6-B5C0-6BA2CE984C15}" dt="2025-07-28T08:46:18.625" v="7842"/>
        <pc:sldMkLst>
          <pc:docMk/>
          <pc:sldMk cId="219814804" sldId="4609"/>
        </pc:sldMkLst>
      </pc:sldChg>
      <pc:sldChg chg="del">
        <pc:chgData name="図師 尚文(ZUSHI Naofumi)" userId="977cf3cf-92ce-4201-a48f-a0fb8aa041a8" providerId="ADAL" clId="{49D70CE5-CB71-48A6-B5C0-6BA2CE984C15}" dt="2025-07-07T04:28:44.977" v="1148" actId="2696"/>
        <pc:sldMkLst>
          <pc:docMk/>
          <pc:sldMk cId="2421319632" sldId="4610"/>
        </pc:sldMkLst>
      </pc:sldChg>
      <pc:sldChg chg="addSp delSp modSp mod modTransition modNotesTx">
        <pc:chgData name="図師 尚文(ZUSHI Naofumi)" userId="977cf3cf-92ce-4201-a48f-a0fb8aa041a8" providerId="ADAL" clId="{49D70CE5-CB71-48A6-B5C0-6BA2CE984C15}" dt="2025-07-28T08:46:18.625" v="7842"/>
        <pc:sldMkLst>
          <pc:docMk/>
          <pc:sldMk cId="3155390451" sldId="4611"/>
        </pc:sldMkLst>
      </pc:sldChg>
      <pc:sldChg chg="modSp mod modTransition modNotesTx">
        <pc:chgData name="図師 尚文(ZUSHI Naofumi)" userId="977cf3cf-92ce-4201-a48f-a0fb8aa041a8" providerId="ADAL" clId="{49D70CE5-CB71-48A6-B5C0-6BA2CE984C15}" dt="2025-08-14T11:58:10.525" v="9869" actId="20577"/>
        <pc:sldMkLst>
          <pc:docMk/>
          <pc:sldMk cId="2587752549" sldId="4612"/>
        </pc:sldMkLst>
      </pc:sldChg>
      <pc:sldChg chg="modSp modTransition modNotesTx">
        <pc:chgData name="図師 尚文(ZUSHI Naofumi)" userId="977cf3cf-92ce-4201-a48f-a0fb8aa041a8" providerId="ADAL" clId="{49D70CE5-CB71-48A6-B5C0-6BA2CE984C15}" dt="2025-07-28T08:46:18.625" v="7842"/>
        <pc:sldMkLst>
          <pc:docMk/>
          <pc:sldMk cId="3076587696" sldId="4614"/>
        </pc:sldMkLst>
      </pc:sldChg>
      <pc:sldChg chg="modSp mod modTransition modNotesTx">
        <pc:chgData name="図師 尚文(ZUSHI Naofumi)" userId="977cf3cf-92ce-4201-a48f-a0fb8aa041a8" providerId="ADAL" clId="{49D70CE5-CB71-48A6-B5C0-6BA2CE984C15}" dt="2025-07-28T08:46:18.625" v="7842"/>
        <pc:sldMkLst>
          <pc:docMk/>
          <pc:sldMk cId="2336937963" sldId="4615"/>
        </pc:sldMkLst>
      </pc:sldChg>
      <pc:sldChg chg="addSp modSp mod modTransition modNotesTx">
        <pc:chgData name="図師 尚文(ZUSHI Naofumi)" userId="977cf3cf-92ce-4201-a48f-a0fb8aa041a8" providerId="ADAL" clId="{49D70CE5-CB71-48A6-B5C0-6BA2CE984C15}" dt="2025-07-28T08:46:18.625" v="7842"/>
        <pc:sldMkLst>
          <pc:docMk/>
          <pc:sldMk cId="1138322417" sldId="4616"/>
        </pc:sldMkLst>
      </pc:sldChg>
      <pc:sldChg chg="modSp mod modTransition modNotesTx">
        <pc:chgData name="図師 尚文(ZUSHI Naofumi)" userId="977cf3cf-92ce-4201-a48f-a0fb8aa041a8" providerId="ADAL" clId="{49D70CE5-CB71-48A6-B5C0-6BA2CE984C15}" dt="2025-08-13T08:03:19.177" v="9761" actId="1076"/>
        <pc:sldMkLst>
          <pc:docMk/>
          <pc:sldMk cId="952883196" sldId="4617"/>
        </pc:sldMkLst>
      </pc:sldChg>
      <pc:sldChg chg="delSp modSp mod modTransition modNotesTx">
        <pc:chgData name="図師 尚文(ZUSHI Naofumi)" userId="977cf3cf-92ce-4201-a48f-a0fb8aa041a8" providerId="ADAL" clId="{49D70CE5-CB71-48A6-B5C0-6BA2CE984C15}" dt="2025-07-28T08:46:18.625" v="7842"/>
        <pc:sldMkLst>
          <pc:docMk/>
          <pc:sldMk cId="3693641678" sldId="4618"/>
        </pc:sldMkLst>
      </pc:sldChg>
      <pc:sldChg chg="modSp mod ord modTransition modNotesTx">
        <pc:chgData name="図師 尚文(ZUSHI Naofumi)" userId="977cf3cf-92ce-4201-a48f-a0fb8aa041a8" providerId="ADAL" clId="{49D70CE5-CB71-48A6-B5C0-6BA2CE984C15}" dt="2025-07-28T10:31:22.426" v="8574" actId="20577"/>
        <pc:sldMkLst>
          <pc:docMk/>
          <pc:sldMk cId="79559397" sldId="4619"/>
        </pc:sldMkLst>
      </pc:sldChg>
      <pc:sldChg chg="modSp mod modTransition modNotesTx">
        <pc:chgData name="図師 尚文(ZUSHI Naofumi)" userId="977cf3cf-92ce-4201-a48f-a0fb8aa041a8" providerId="ADAL" clId="{49D70CE5-CB71-48A6-B5C0-6BA2CE984C15}" dt="2025-08-13T02:38:14.307" v="9654" actId="1076"/>
        <pc:sldMkLst>
          <pc:docMk/>
          <pc:sldMk cId="150446843" sldId="4620"/>
        </pc:sldMkLst>
      </pc:sldChg>
      <pc:sldChg chg="modSp mod modTransition modNotesTx">
        <pc:chgData name="図師 尚文(ZUSHI Naofumi)" userId="977cf3cf-92ce-4201-a48f-a0fb8aa041a8" providerId="ADAL" clId="{49D70CE5-CB71-48A6-B5C0-6BA2CE984C15}" dt="2025-07-28T10:33:29.718" v="8663" actId="20577"/>
        <pc:sldMkLst>
          <pc:docMk/>
          <pc:sldMk cId="1825243097" sldId="4621"/>
        </pc:sldMkLst>
      </pc:sldChg>
      <pc:sldChg chg="modSp mod modTransition modNotesTx">
        <pc:chgData name="図師 尚文(ZUSHI Naofumi)" userId="977cf3cf-92ce-4201-a48f-a0fb8aa041a8" providerId="ADAL" clId="{49D70CE5-CB71-48A6-B5C0-6BA2CE984C15}" dt="2025-07-28T10:36:09.540" v="8721" actId="20577"/>
        <pc:sldMkLst>
          <pc:docMk/>
          <pc:sldMk cId="3680512253" sldId="4622"/>
        </pc:sldMkLst>
      </pc:sldChg>
      <pc:sldChg chg="del">
        <pc:chgData name="図師 尚文(ZUSHI Naofumi)" userId="977cf3cf-92ce-4201-a48f-a0fb8aa041a8" providerId="ADAL" clId="{49D70CE5-CB71-48A6-B5C0-6BA2CE984C15}" dt="2025-07-17T10:11:29.934" v="2006" actId="2696"/>
        <pc:sldMkLst>
          <pc:docMk/>
          <pc:sldMk cId="3936225327" sldId="4622"/>
        </pc:sldMkLst>
      </pc:sldChg>
      <pc:sldChg chg="del">
        <pc:chgData name="図師 尚文(ZUSHI Naofumi)" userId="977cf3cf-92ce-4201-a48f-a0fb8aa041a8" providerId="ADAL" clId="{49D70CE5-CB71-48A6-B5C0-6BA2CE984C15}" dt="2025-07-17T10:11:29.934" v="2006" actId="2696"/>
        <pc:sldMkLst>
          <pc:docMk/>
          <pc:sldMk cId="1201764577" sldId="4623"/>
        </pc:sldMkLst>
      </pc:sldChg>
      <pc:sldChg chg="addSp delSp modSp new mod modTransition setBg setClrOvrMap delDesignElem modNotesTx">
        <pc:chgData name="図師 尚文(ZUSHI Naofumi)" userId="977cf3cf-92ce-4201-a48f-a0fb8aa041a8" providerId="ADAL" clId="{49D70CE5-CB71-48A6-B5C0-6BA2CE984C15}" dt="2025-07-28T08:46:18.625" v="7842"/>
        <pc:sldMkLst>
          <pc:docMk/>
          <pc:sldMk cId="3918610965" sldId="4623"/>
        </pc:sldMkLst>
      </pc:sldChg>
      <pc:sldChg chg="addSp modSp del mod modTransition setBg delDesignElem">
        <pc:chgData name="図師 尚文(ZUSHI Naofumi)" userId="977cf3cf-92ce-4201-a48f-a0fb8aa041a8" providerId="ADAL" clId="{49D70CE5-CB71-48A6-B5C0-6BA2CE984C15}" dt="2025-07-28T08:44:50.083" v="7804" actId="2696"/>
        <pc:sldMkLst>
          <pc:docMk/>
          <pc:sldMk cId="55766443" sldId="4624"/>
        </pc:sldMkLst>
      </pc:sldChg>
      <pc:sldChg chg="addSp delSp modSp mod modTransition setBg setClrOvrMap delDesignElem modNotesTx">
        <pc:chgData name="図師 尚文(ZUSHI Naofumi)" userId="977cf3cf-92ce-4201-a48f-a0fb8aa041a8" providerId="ADAL" clId="{49D70CE5-CB71-48A6-B5C0-6BA2CE984C15}" dt="2025-08-14T11:55:47.913" v="9788" actId="20577"/>
        <pc:sldMkLst>
          <pc:docMk/>
          <pc:sldMk cId="4124752844" sldId="4625"/>
        </pc:sldMkLst>
      </pc:sldChg>
      <pc:sldChg chg="addSp modSp mod modTransition setBg setClrOvrMap delDesignElem modNotesTx">
        <pc:chgData name="図師 尚文(ZUSHI Naofumi)" userId="977cf3cf-92ce-4201-a48f-a0fb8aa041a8" providerId="ADAL" clId="{49D70CE5-CB71-48A6-B5C0-6BA2CE984C15}" dt="2025-08-14T11:56:07.587" v="9795" actId="20577"/>
        <pc:sldMkLst>
          <pc:docMk/>
          <pc:sldMk cId="3002669756" sldId="4626"/>
        </pc:sldMkLst>
      </pc:sldChg>
      <pc:sldChg chg="modSp mod modNotesTx">
        <pc:chgData name="図師 尚文(ZUSHI Naofumi)" userId="977cf3cf-92ce-4201-a48f-a0fb8aa041a8" providerId="ADAL" clId="{49D70CE5-CB71-48A6-B5C0-6BA2CE984C15}" dt="2025-08-14T11:59:27.748" v="9909" actId="20577"/>
        <pc:sldMkLst>
          <pc:docMk/>
          <pc:sldMk cId="605945717" sldId="4627"/>
        </pc:sldMkLst>
      </pc:sldChg>
      <pc:sldChg chg="modSp mod modNotesTx">
        <pc:chgData name="図師 尚文(ZUSHI Naofumi)" userId="977cf3cf-92ce-4201-a48f-a0fb8aa041a8" providerId="ADAL" clId="{49D70CE5-CB71-48A6-B5C0-6BA2CE984C15}" dt="2025-08-14T11:56:59.082" v="9833" actId="20577"/>
        <pc:sldMkLst>
          <pc:docMk/>
          <pc:sldMk cId="2067149822" sldId="4628"/>
        </pc:sldMkLst>
      </pc:sldChg>
      <pc:sldChg chg="addSp delSp modSp mod modNotesTx">
        <pc:chgData name="図師 尚文(ZUSHI Naofumi)" userId="977cf3cf-92ce-4201-a48f-a0fb8aa041a8" providerId="ADAL" clId="{49D70CE5-CB71-48A6-B5C0-6BA2CE984C15}" dt="2025-08-14T11:54:07.368" v="9765" actId="21"/>
        <pc:sldMkLst>
          <pc:docMk/>
          <pc:sldMk cId="1502748137" sldId="4629"/>
        </pc:sldMkLst>
      </pc:sldChg>
      <pc:sldChg chg="addSp delSp modSp del mod ord">
        <pc:chgData name="図師 尚文(ZUSHI Naofumi)" userId="977cf3cf-92ce-4201-a48f-a0fb8aa041a8" providerId="ADAL" clId="{49D70CE5-CB71-48A6-B5C0-6BA2CE984C15}" dt="2025-08-14T11:53:46.804" v="9764" actId="2696"/>
        <pc:sldMkLst>
          <pc:docMk/>
          <pc:sldMk cId="1306026679" sldId="4630"/>
        </pc:sldMkLst>
      </pc:sldChg>
      <pc:sldChg chg="del">
        <pc:chgData name="図師 尚文(ZUSHI Naofumi)" userId="977cf3cf-92ce-4201-a48f-a0fb8aa041a8" providerId="ADAL" clId="{49D70CE5-CB71-48A6-B5C0-6BA2CE984C15}" dt="2025-08-06T07:47:24.933" v="8832" actId="2696"/>
        <pc:sldMkLst>
          <pc:docMk/>
          <pc:sldMk cId="1981181273" sldId="4630"/>
        </pc:sldMkLst>
      </pc:sldChg>
      <pc:sldChg chg="addSp delSp modSp mod">
        <pc:chgData name="図師 尚文(ZUSHI Naofumi)" userId="977cf3cf-92ce-4201-a48f-a0fb8aa041a8" providerId="ADAL" clId="{49D70CE5-CB71-48A6-B5C0-6BA2CE984C15}" dt="2025-08-06T09:23:03.565" v="9531" actId="14100"/>
        <pc:sldMkLst>
          <pc:docMk/>
          <pc:sldMk cId="2524464411" sldId="4631"/>
        </pc:sldMkLst>
      </pc:sldChg>
      <pc:sldChg chg="del">
        <pc:chgData name="図師 尚文(ZUSHI Naofumi)" userId="977cf3cf-92ce-4201-a48f-a0fb8aa041a8" providerId="ADAL" clId="{49D70CE5-CB71-48A6-B5C0-6BA2CE984C15}" dt="2025-08-06T09:19:08.896" v="9510" actId="2696"/>
        <pc:sldMkLst>
          <pc:docMk/>
          <pc:sldMk cId="3662453564" sldId="4632"/>
        </pc:sldMkLst>
      </pc:sldChg>
      <pc:sldChg chg="addSp delSp modSp mod">
        <pc:chgData name="図師 尚文(ZUSHI Naofumi)" userId="977cf3cf-92ce-4201-a48f-a0fb8aa041a8" providerId="ADAL" clId="{49D70CE5-CB71-48A6-B5C0-6BA2CE984C15}" dt="2025-08-06T09:22:46.570" v="9527" actId="1076"/>
        <pc:sldMkLst>
          <pc:docMk/>
          <pc:sldMk cId="4034348611" sldId="4633"/>
        </pc:sldMkLst>
      </pc:sldChg>
      <pc:sldChg chg="del">
        <pc:chgData name="図師 尚文(ZUSHI Naofumi)" userId="977cf3cf-92ce-4201-a48f-a0fb8aa041a8" providerId="ADAL" clId="{49D70CE5-CB71-48A6-B5C0-6BA2CE984C15}" dt="2025-08-06T09:19:01.907" v="9509" actId="2696"/>
        <pc:sldMkLst>
          <pc:docMk/>
          <pc:sldMk cId="1825864009" sldId="4634"/>
        </pc:sldMkLst>
      </pc:sldChg>
      <pc:sldChg chg="addSp modSp mod">
        <pc:chgData name="図師 尚文(ZUSHI Naofumi)" userId="977cf3cf-92ce-4201-a48f-a0fb8aa041a8" providerId="ADAL" clId="{49D70CE5-CB71-48A6-B5C0-6BA2CE984C15}" dt="2025-08-06T09:23:14.814" v="9533" actId="1076"/>
        <pc:sldMkLst>
          <pc:docMk/>
          <pc:sldMk cId="1653835674" sldId="4635"/>
        </pc:sldMkLst>
      </pc:sldChg>
      <pc:sldChg chg="addSp delSp modSp mod">
        <pc:chgData name="図師 尚文(ZUSHI Naofumi)" userId="977cf3cf-92ce-4201-a48f-a0fb8aa041a8" providerId="ADAL" clId="{49D70CE5-CB71-48A6-B5C0-6BA2CE984C15}" dt="2025-08-06T09:42:18.959" v="9550" actId="732"/>
        <pc:sldMkLst>
          <pc:docMk/>
          <pc:sldMk cId="2138157779" sldId="4636"/>
        </pc:sldMkLst>
      </pc:sldChg>
      <pc:sldChg chg="addSp delSp modSp mod setBg modClrScheme addAnim chgLayout">
        <pc:chgData name="図師 尚文(ZUSHI Naofumi)" userId="977cf3cf-92ce-4201-a48f-a0fb8aa041a8" providerId="ADAL" clId="{49D70CE5-CB71-48A6-B5C0-6BA2CE984C15}" dt="2025-08-13T02:35:28.161" v="9610" actId="21"/>
        <pc:sldMkLst>
          <pc:docMk/>
          <pc:sldMk cId="3489190456" sldId="4637"/>
        </pc:sldMkLst>
      </pc:sldChg>
      <pc:sldChg chg="addSp modSp mod">
        <pc:chgData name="図師 尚文(ZUSHI Naofumi)" userId="977cf3cf-92ce-4201-a48f-a0fb8aa041a8" providerId="ADAL" clId="{49D70CE5-CB71-48A6-B5C0-6BA2CE984C15}" dt="2025-08-06T09:43:42.810" v="9565" actId="1076"/>
        <pc:sldMkLst>
          <pc:docMk/>
          <pc:sldMk cId="652380580" sldId="4638"/>
        </pc:sldMkLst>
      </pc:sldChg>
      <pc:sldChg chg="addSp modSp mod">
        <pc:chgData name="図師 尚文(ZUSHI Naofumi)" userId="977cf3cf-92ce-4201-a48f-a0fb8aa041a8" providerId="ADAL" clId="{49D70CE5-CB71-48A6-B5C0-6BA2CE984C15}" dt="2025-08-06T10:32:39.244" v="9574" actId="1076"/>
        <pc:sldMkLst>
          <pc:docMk/>
          <pc:sldMk cId="3361550260" sldId="4639"/>
        </pc:sldMkLst>
      </pc:sldChg>
      <pc:sldChg chg="addSp modSp mod">
        <pc:chgData name="図師 尚文(ZUSHI Naofumi)" userId="977cf3cf-92ce-4201-a48f-a0fb8aa041a8" providerId="ADAL" clId="{49D70CE5-CB71-48A6-B5C0-6BA2CE984C15}" dt="2025-08-06T10:33:22.392" v="9582" actId="14100"/>
        <pc:sldMkLst>
          <pc:docMk/>
          <pc:sldMk cId="2954312478" sldId="4640"/>
        </pc:sldMkLst>
      </pc:sldChg>
      <pc:sldChg chg="addSp delSp modSp mod setBg delDesignElem chgLayout">
        <pc:chgData name="図師 尚文(ZUSHI Naofumi)" userId="977cf3cf-92ce-4201-a48f-a0fb8aa041a8" providerId="ADAL" clId="{49D70CE5-CB71-48A6-B5C0-6BA2CE984C15}" dt="2025-08-14T11:56:00.213" v="9789" actId="21"/>
        <pc:sldMkLst>
          <pc:docMk/>
          <pc:sldMk cId="1615186798" sldId="4641"/>
        </pc:sldMkLst>
      </pc:sldChg>
      <pc:sldChg chg="addSp delSp modSp mod setBg modAnim delDesignElem chgLayout">
        <pc:chgData name="図師 尚文(ZUSHI Naofumi)" userId="977cf3cf-92ce-4201-a48f-a0fb8aa041a8" providerId="ADAL" clId="{49D70CE5-CB71-48A6-B5C0-6BA2CE984C15}" dt="2025-08-13T08:01:01.616" v="9733" actId="120"/>
        <pc:sldMkLst>
          <pc:docMk/>
          <pc:sldMk cId="3834985326" sldId="4642"/>
        </pc:sldMkLst>
      </pc:sldChg>
      <pc:sldChg chg="addSp delSp modSp mod setBg delDesignElem chgLayout">
        <pc:chgData name="図師 尚文(ZUSHI Naofumi)" userId="977cf3cf-92ce-4201-a48f-a0fb8aa041a8" providerId="ADAL" clId="{49D70CE5-CB71-48A6-B5C0-6BA2CE984C15}" dt="2025-08-13T08:01:18.521" v="9736" actId="120"/>
        <pc:sldMkLst>
          <pc:docMk/>
          <pc:sldMk cId="2348217971" sldId="4643"/>
        </pc:sldMkLst>
      </pc:sldChg>
      <pc:sldChg chg="addSp del delDesignElem">
        <pc:chgData name="図師 尚文(ZUSHI Naofumi)" userId="977cf3cf-92ce-4201-a48f-a0fb8aa041a8" providerId="ADAL" clId="{49D70CE5-CB71-48A6-B5C0-6BA2CE984C15}" dt="2025-08-13T02:38:56.357" v="9659"/>
        <pc:sldMkLst>
          <pc:docMk/>
          <pc:sldMk cId="2827484919" sldId="4643"/>
        </pc:sldMkLst>
      </pc:sldChg>
      <pc:sldChg chg="addSp delSp modSp mod setBg delDesignElem chgLayout">
        <pc:chgData name="図師 尚文(ZUSHI Naofumi)" userId="977cf3cf-92ce-4201-a48f-a0fb8aa041a8" providerId="ADAL" clId="{49D70CE5-CB71-48A6-B5C0-6BA2CE984C15}" dt="2025-08-13T08:01:13.835" v="9735" actId="120"/>
        <pc:sldMkLst>
          <pc:docMk/>
          <pc:sldMk cId="2606535084" sldId="4644"/>
        </pc:sldMkLst>
      </pc:sldChg>
      <pc:sldMasterChg chg="modTransition modSldLayout">
        <pc:chgData name="図師 尚文(ZUSHI Naofumi)" userId="977cf3cf-92ce-4201-a48f-a0fb8aa041a8" providerId="ADAL" clId="{49D70CE5-CB71-48A6-B5C0-6BA2CE984C15}" dt="2025-07-24T07:56:50.567" v="3996"/>
        <pc:sldMasterMkLst>
          <pc:docMk/>
          <pc:sldMasterMk cId="913115055" sldId="2147483777"/>
        </pc:sldMasterMkLst>
        <pc:sldLayoutChg chg="modTransition">
          <pc:chgData name="図師 尚文(ZUSHI Naofumi)" userId="977cf3cf-92ce-4201-a48f-a0fb8aa041a8" providerId="ADAL" clId="{49D70CE5-CB71-48A6-B5C0-6BA2CE984C15}" dt="2025-07-24T07:56:50.567" v="3996"/>
          <pc:sldLayoutMkLst>
            <pc:docMk/>
            <pc:sldMasterMk cId="913115055" sldId="2147483777"/>
            <pc:sldLayoutMk cId="2058438579" sldId="2147483778"/>
          </pc:sldLayoutMkLst>
        </pc:sldLayoutChg>
        <pc:sldLayoutChg chg="modTransition">
          <pc:chgData name="図師 尚文(ZUSHI Naofumi)" userId="977cf3cf-92ce-4201-a48f-a0fb8aa041a8" providerId="ADAL" clId="{49D70CE5-CB71-48A6-B5C0-6BA2CE984C15}" dt="2025-07-24T07:56:50.567" v="3996"/>
          <pc:sldLayoutMkLst>
            <pc:docMk/>
            <pc:sldMasterMk cId="913115055" sldId="2147483777"/>
            <pc:sldLayoutMk cId="3510861415" sldId="2147483779"/>
          </pc:sldLayoutMkLst>
        </pc:sldLayoutChg>
        <pc:sldLayoutChg chg="modTransition">
          <pc:chgData name="図師 尚文(ZUSHI Naofumi)" userId="977cf3cf-92ce-4201-a48f-a0fb8aa041a8" providerId="ADAL" clId="{49D70CE5-CB71-48A6-B5C0-6BA2CE984C15}" dt="2025-07-24T07:56:50.567" v="3996"/>
          <pc:sldLayoutMkLst>
            <pc:docMk/>
            <pc:sldMasterMk cId="913115055" sldId="2147483777"/>
            <pc:sldLayoutMk cId="2367453309" sldId="2147483780"/>
          </pc:sldLayoutMkLst>
        </pc:sldLayoutChg>
        <pc:sldLayoutChg chg="modTransition">
          <pc:chgData name="図師 尚文(ZUSHI Naofumi)" userId="977cf3cf-92ce-4201-a48f-a0fb8aa041a8" providerId="ADAL" clId="{49D70CE5-CB71-48A6-B5C0-6BA2CE984C15}" dt="2025-07-24T07:56:50.567" v="3996"/>
          <pc:sldLayoutMkLst>
            <pc:docMk/>
            <pc:sldMasterMk cId="913115055" sldId="2147483777"/>
            <pc:sldLayoutMk cId="1590861149" sldId="2147483781"/>
          </pc:sldLayoutMkLst>
        </pc:sldLayoutChg>
        <pc:sldLayoutChg chg="modTransition">
          <pc:chgData name="図師 尚文(ZUSHI Naofumi)" userId="977cf3cf-92ce-4201-a48f-a0fb8aa041a8" providerId="ADAL" clId="{49D70CE5-CB71-48A6-B5C0-6BA2CE984C15}" dt="2025-07-24T07:56:50.567" v="3996"/>
          <pc:sldLayoutMkLst>
            <pc:docMk/>
            <pc:sldMasterMk cId="913115055" sldId="2147483777"/>
            <pc:sldLayoutMk cId="234156410" sldId="2147483782"/>
          </pc:sldLayoutMkLst>
        </pc:sldLayoutChg>
        <pc:sldLayoutChg chg="modTransition">
          <pc:chgData name="図師 尚文(ZUSHI Naofumi)" userId="977cf3cf-92ce-4201-a48f-a0fb8aa041a8" providerId="ADAL" clId="{49D70CE5-CB71-48A6-B5C0-6BA2CE984C15}" dt="2025-07-24T07:56:50.567" v="3996"/>
          <pc:sldLayoutMkLst>
            <pc:docMk/>
            <pc:sldMasterMk cId="913115055" sldId="2147483777"/>
            <pc:sldLayoutMk cId="325636301" sldId="2147483783"/>
          </pc:sldLayoutMkLst>
        </pc:sldLayoutChg>
        <pc:sldLayoutChg chg="modTransition">
          <pc:chgData name="図師 尚文(ZUSHI Naofumi)" userId="977cf3cf-92ce-4201-a48f-a0fb8aa041a8" providerId="ADAL" clId="{49D70CE5-CB71-48A6-B5C0-6BA2CE984C15}" dt="2025-07-24T07:56:50.567" v="3996"/>
          <pc:sldLayoutMkLst>
            <pc:docMk/>
            <pc:sldMasterMk cId="913115055" sldId="2147483777"/>
            <pc:sldLayoutMk cId="2360278815" sldId="2147483784"/>
          </pc:sldLayoutMkLst>
        </pc:sldLayoutChg>
        <pc:sldLayoutChg chg="modTransition">
          <pc:chgData name="図師 尚文(ZUSHI Naofumi)" userId="977cf3cf-92ce-4201-a48f-a0fb8aa041a8" providerId="ADAL" clId="{49D70CE5-CB71-48A6-B5C0-6BA2CE984C15}" dt="2025-07-24T07:56:50.567" v="3996"/>
          <pc:sldLayoutMkLst>
            <pc:docMk/>
            <pc:sldMasterMk cId="913115055" sldId="2147483777"/>
            <pc:sldLayoutMk cId="1437338561" sldId="2147483785"/>
          </pc:sldLayoutMkLst>
        </pc:sldLayoutChg>
        <pc:sldLayoutChg chg="modTransition">
          <pc:chgData name="図師 尚文(ZUSHI Naofumi)" userId="977cf3cf-92ce-4201-a48f-a0fb8aa041a8" providerId="ADAL" clId="{49D70CE5-CB71-48A6-B5C0-6BA2CE984C15}" dt="2025-07-24T07:56:50.567" v="3996"/>
          <pc:sldLayoutMkLst>
            <pc:docMk/>
            <pc:sldMasterMk cId="913115055" sldId="2147483777"/>
            <pc:sldLayoutMk cId="1898495577" sldId="2147483786"/>
          </pc:sldLayoutMkLst>
        </pc:sldLayoutChg>
        <pc:sldLayoutChg chg="modTransition">
          <pc:chgData name="図師 尚文(ZUSHI Naofumi)" userId="977cf3cf-92ce-4201-a48f-a0fb8aa041a8" providerId="ADAL" clId="{49D70CE5-CB71-48A6-B5C0-6BA2CE984C15}" dt="2025-07-24T07:56:50.567" v="3996"/>
          <pc:sldLayoutMkLst>
            <pc:docMk/>
            <pc:sldMasterMk cId="913115055" sldId="2147483777"/>
            <pc:sldLayoutMk cId="1569908984" sldId="2147483787"/>
          </pc:sldLayoutMkLst>
        </pc:sldLayoutChg>
        <pc:sldLayoutChg chg="modTransition">
          <pc:chgData name="図師 尚文(ZUSHI Naofumi)" userId="977cf3cf-92ce-4201-a48f-a0fb8aa041a8" providerId="ADAL" clId="{49D70CE5-CB71-48A6-B5C0-6BA2CE984C15}" dt="2025-07-24T07:56:50.567" v="3996"/>
          <pc:sldLayoutMkLst>
            <pc:docMk/>
            <pc:sldMasterMk cId="913115055" sldId="2147483777"/>
            <pc:sldLayoutMk cId="3122426123" sldId="2147483788"/>
          </pc:sldLayoutMkLst>
        </pc:sldLayoutChg>
      </pc:sldMasterChg>
    </pc:docChg>
  </pc:docChgLst>
  <pc:docChgLst>
    <pc:chgData name="図師 尚文(ZUSHI Naofumi)" userId="S::naofumi_zushi130@maff.go.jp::977cf3cf-92ce-4201-a48f-a0fb8aa041a8" providerId="AD" clId="Web-{51DBC3A0-B0EE-D71E-92AC-F831998A79FF}"/>
    <pc:docChg chg="modSld">
      <pc:chgData name="図師 尚文(ZUSHI Naofumi)" userId="S::naofumi_zushi130@maff.go.jp::977cf3cf-92ce-4201-a48f-a0fb8aa041a8" providerId="AD" clId="Web-{51DBC3A0-B0EE-D71E-92AC-F831998A79FF}" dt="2025-07-31T09:30:38.119" v="22" actId="20577"/>
      <pc:docMkLst>
        <pc:docMk/>
      </pc:docMkLst>
      <pc:sldChg chg="modNotes">
        <pc:chgData name="図師 尚文(ZUSHI Naofumi)" userId="S::naofumi_zushi130@maff.go.jp::977cf3cf-92ce-4201-a48f-a0fb8aa041a8" providerId="AD" clId="Web-{51DBC3A0-B0EE-D71E-92AC-F831998A79FF}" dt="2025-07-31T09:29:37.117" v="3"/>
        <pc:sldMkLst>
          <pc:docMk/>
          <pc:sldMk cId="514044093" sldId="4605"/>
        </pc:sldMkLst>
      </pc:sldChg>
      <pc:sldChg chg="modSp">
        <pc:chgData name="図師 尚文(ZUSHI Naofumi)" userId="S::naofumi_zushi130@maff.go.jp::977cf3cf-92ce-4201-a48f-a0fb8aa041a8" providerId="AD" clId="Web-{51DBC3A0-B0EE-D71E-92AC-F831998A79FF}" dt="2025-07-31T09:30:38.119" v="22" actId="20577"/>
        <pc:sldMkLst>
          <pc:docMk/>
          <pc:sldMk cId="3002669756" sldId="462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0AEE085-FE0D-4E51-9491-8E7C2A890A4B}"/>
              </a:ext>
            </a:extLst>
          </p:cNvPr>
          <p:cNvSpPr>
            <a:spLocks noGrp="1"/>
          </p:cNvSpPr>
          <p:nvPr>
            <p:ph type="hdr" sz="quarter"/>
          </p:nvPr>
        </p:nvSpPr>
        <p:spPr>
          <a:xfrm>
            <a:off x="1" y="1"/>
            <a:ext cx="2918621" cy="494813"/>
          </a:xfrm>
          <a:prstGeom prst="rect">
            <a:avLst/>
          </a:prstGeom>
        </p:spPr>
        <p:txBody>
          <a:bodyPr vert="horz" lIns="90629" tIns="45314" rIns="90629" bIns="45314"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6A88AA2-C057-4763-85D8-A766EB4E69F4}"/>
              </a:ext>
            </a:extLst>
          </p:cNvPr>
          <p:cNvSpPr>
            <a:spLocks noGrp="1"/>
          </p:cNvSpPr>
          <p:nvPr>
            <p:ph type="dt" sz="quarter" idx="1"/>
          </p:nvPr>
        </p:nvSpPr>
        <p:spPr>
          <a:xfrm>
            <a:off x="3815573" y="1"/>
            <a:ext cx="2918621" cy="494813"/>
          </a:xfrm>
          <a:prstGeom prst="rect">
            <a:avLst/>
          </a:prstGeom>
        </p:spPr>
        <p:txBody>
          <a:bodyPr vert="horz" lIns="90629" tIns="45314" rIns="90629" bIns="45314" rtlCol="0"/>
          <a:lstStyle>
            <a:lvl1pPr algn="r">
              <a:defRPr sz="1200"/>
            </a:lvl1pPr>
          </a:lstStyle>
          <a:p>
            <a:fld id="{99BACB93-3C10-4475-9215-D63A30CAA0DA}" type="datetimeFigureOut">
              <a:rPr kumimoji="1" lang="ja-JP" altLang="en-US" smtClean="0"/>
              <a:t>2025/12/22</a:t>
            </a:fld>
            <a:endParaRPr kumimoji="1" lang="ja-JP" altLang="en-US"/>
          </a:p>
        </p:txBody>
      </p:sp>
      <p:sp>
        <p:nvSpPr>
          <p:cNvPr id="4" name="フッター プレースホルダー 3">
            <a:extLst>
              <a:ext uri="{FF2B5EF4-FFF2-40B4-BE49-F238E27FC236}">
                <a16:creationId xmlns:a16="http://schemas.microsoft.com/office/drawing/2014/main" id="{041F3076-16CE-4417-97F3-A907E82681AE}"/>
              </a:ext>
            </a:extLst>
          </p:cNvPr>
          <p:cNvSpPr>
            <a:spLocks noGrp="1"/>
          </p:cNvSpPr>
          <p:nvPr>
            <p:ph type="ftr" sz="quarter" idx="2"/>
          </p:nvPr>
        </p:nvSpPr>
        <p:spPr>
          <a:xfrm>
            <a:off x="1" y="9371501"/>
            <a:ext cx="2918621" cy="494813"/>
          </a:xfrm>
          <a:prstGeom prst="rect">
            <a:avLst/>
          </a:prstGeom>
        </p:spPr>
        <p:txBody>
          <a:bodyPr vert="horz" lIns="90629" tIns="45314" rIns="90629" bIns="45314"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AA011CA-B082-4052-AE7D-A1596DFA1619}"/>
              </a:ext>
            </a:extLst>
          </p:cNvPr>
          <p:cNvSpPr>
            <a:spLocks noGrp="1"/>
          </p:cNvSpPr>
          <p:nvPr>
            <p:ph type="sldNum" sz="quarter" idx="3"/>
          </p:nvPr>
        </p:nvSpPr>
        <p:spPr>
          <a:xfrm>
            <a:off x="3815573" y="9371501"/>
            <a:ext cx="2918621" cy="494813"/>
          </a:xfrm>
          <a:prstGeom prst="rect">
            <a:avLst/>
          </a:prstGeom>
        </p:spPr>
        <p:txBody>
          <a:bodyPr vert="horz" lIns="90629" tIns="45314" rIns="90629" bIns="45314" rtlCol="0" anchor="b"/>
          <a:lstStyle>
            <a:lvl1pPr algn="r">
              <a:defRPr sz="1200"/>
            </a:lvl1pPr>
          </a:lstStyle>
          <a:p>
            <a:fld id="{B1A2DAD5-32A9-409F-A7A2-178DDE5D982D}" type="slidenum">
              <a:rPr kumimoji="1" lang="ja-JP" altLang="en-US" smtClean="0"/>
              <a:t>‹#›</a:t>
            </a:fld>
            <a:endParaRPr kumimoji="1" lang="ja-JP" altLang="en-US"/>
          </a:p>
        </p:txBody>
      </p:sp>
    </p:spTree>
    <p:extLst>
      <p:ext uri="{BB962C8B-B14F-4D97-AF65-F5344CB8AC3E}">
        <p14:creationId xmlns:p14="http://schemas.microsoft.com/office/powerpoint/2010/main" val="27675560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621" cy="494813"/>
          </a:xfrm>
          <a:prstGeom prst="rect">
            <a:avLst/>
          </a:prstGeom>
        </p:spPr>
        <p:txBody>
          <a:bodyPr vert="horz" lIns="90629" tIns="45314" rIns="90629" bIns="453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573" y="1"/>
            <a:ext cx="2918621" cy="494813"/>
          </a:xfrm>
          <a:prstGeom prst="rect">
            <a:avLst/>
          </a:prstGeom>
        </p:spPr>
        <p:txBody>
          <a:bodyPr vert="horz" lIns="90629" tIns="45314" rIns="90629" bIns="45314" rtlCol="0"/>
          <a:lstStyle>
            <a:lvl1pPr algn="r">
              <a:defRPr sz="1200"/>
            </a:lvl1pPr>
          </a:lstStyle>
          <a:p>
            <a:fld id="{D9F3B1E5-665C-45A1-BD7A-9C31C3345932}" type="datetimeFigureOut">
              <a:rPr kumimoji="1" lang="ja-JP" altLang="en-US" smtClean="0"/>
              <a:t>2025/12/22</a:t>
            </a:fld>
            <a:endParaRPr kumimoji="1" lang="ja-JP" altLang="en-US"/>
          </a:p>
        </p:txBody>
      </p:sp>
      <p:sp>
        <p:nvSpPr>
          <p:cNvPr id="4" name="スライド イメージ プレースホルダー 3"/>
          <p:cNvSpPr>
            <a:spLocks noGrp="1" noRot="1" noChangeAspect="1"/>
          </p:cNvSpPr>
          <p:nvPr>
            <p:ph type="sldImg" idx="2"/>
          </p:nvPr>
        </p:nvSpPr>
        <p:spPr>
          <a:xfrm>
            <a:off x="963613" y="1233488"/>
            <a:ext cx="4808537" cy="3328987"/>
          </a:xfrm>
          <a:prstGeom prst="rect">
            <a:avLst/>
          </a:prstGeom>
          <a:noFill/>
          <a:ln w="12700">
            <a:solidFill>
              <a:prstClr val="black"/>
            </a:solidFill>
          </a:ln>
        </p:spPr>
        <p:txBody>
          <a:bodyPr vert="horz" lIns="90629" tIns="45314" rIns="90629" bIns="45314" rtlCol="0" anchor="ctr"/>
          <a:lstStyle/>
          <a:p>
            <a:endParaRPr lang="ja-JP" altLang="en-US"/>
          </a:p>
        </p:txBody>
      </p:sp>
      <p:sp>
        <p:nvSpPr>
          <p:cNvPr id="5" name="ノート プレースホルダー 4"/>
          <p:cNvSpPr>
            <a:spLocks noGrp="1"/>
          </p:cNvSpPr>
          <p:nvPr>
            <p:ph type="body" sz="quarter" idx="3"/>
          </p:nvPr>
        </p:nvSpPr>
        <p:spPr>
          <a:xfrm>
            <a:off x="673891" y="4747998"/>
            <a:ext cx="5387982" cy="3884437"/>
          </a:xfrm>
          <a:prstGeom prst="rect">
            <a:avLst/>
          </a:prstGeom>
        </p:spPr>
        <p:txBody>
          <a:bodyPr vert="horz" lIns="90629" tIns="45314" rIns="90629" bIns="453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501"/>
            <a:ext cx="2918621" cy="494813"/>
          </a:xfrm>
          <a:prstGeom prst="rect">
            <a:avLst/>
          </a:prstGeom>
        </p:spPr>
        <p:txBody>
          <a:bodyPr vert="horz" lIns="90629" tIns="45314" rIns="90629" bIns="453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573" y="9371501"/>
            <a:ext cx="2918621" cy="494813"/>
          </a:xfrm>
          <a:prstGeom prst="rect">
            <a:avLst/>
          </a:prstGeom>
        </p:spPr>
        <p:txBody>
          <a:bodyPr vert="horz" lIns="90629" tIns="45314" rIns="90629" bIns="45314" rtlCol="0" anchor="b"/>
          <a:lstStyle>
            <a:lvl1pPr algn="r">
              <a:defRPr sz="1200"/>
            </a:lvl1pPr>
          </a:lstStyle>
          <a:p>
            <a:fld id="{C536F05B-CE25-49A5-A813-A556FC994397}" type="slidenum">
              <a:rPr kumimoji="1" lang="ja-JP" altLang="en-US" smtClean="0"/>
              <a:t>‹#›</a:t>
            </a:fld>
            <a:endParaRPr kumimoji="1" lang="ja-JP" altLang="en-US"/>
          </a:p>
        </p:txBody>
      </p:sp>
    </p:spTree>
    <p:extLst>
      <p:ext uri="{BB962C8B-B14F-4D97-AF65-F5344CB8AC3E}">
        <p14:creationId xmlns:p14="http://schemas.microsoft.com/office/powerpoint/2010/main" val="3899645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0</a:t>
            </a:fld>
            <a:endParaRPr kumimoji="1" lang="ja-JP" altLang="en-US"/>
          </a:p>
        </p:txBody>
      </p:sp>
    </p:spTree>
    <p:extLst>
      <p:ext uri="{BB962C8B-B14F-4D97-AF65-F5344CB8AC3E}">
        <p14:creationId xmlns:p14="http://schemas.microsoft.com/office/powerpoint/2010/main" val="108665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10</a:t>
            </a:fld>
            <a:endParaRPr kumimoji="1" lang="ja-JP" altLang="en-US"/>
          </a:p>
        </p:txBody>
      </p:sp>
    </p:spTree>
    <p:extLst>
      <p:ext uri="{BB962C8B-B14F-4D97-AF65-F5344CB8AC3E}">
        <p14:creationId xmlns:p14="http://schemas.microsoft.com/office/powerpoint/2010/main" val="3912939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11</a:t>
            </a:fld>
            <a:endParaRPr kumimoji="1" lang="ja-JP" altLang="en-US"/>
          </a:p>
        </p:txBody>
      </p:sp>
    </p:spTree>
    <p:extLst>
      <p:ext uri="{BB962C8B-B14F-4D97-AF65-F5344CB8AC3E}">
        <p14:creationId xmlns:p14="http://schemas.microsoft.com/office/powerpoint/2010/main" val="2963037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13</a:t>
            </a:fld>
            <a:endParaRPr kumimoji="1" lang="ja-JP" altLang="en-US"/>
          </a:p>
        </p:txBody>
      </p:sp>
    </p:spTree>
    <p:extLst>
      <p:ext uri="{BB962C8B-B14F-4D97-AF65-F5344CB8AC3E}">
        <p14:creationId xmlns:p14="http://schemas.microsoft.com/office/powerpoint/2010/main" val="6319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1B1BE-663F-93DD-22EB-172316CEDA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82609B-571F-448D-F824-50D18D9F22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83DDF4E-2651-ABA2-28C0-CBA0D295751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692B474-F46D-8E9B-5248-4584B2B0B007}"/>
              </a:ext>
            </a:extLst>
          </p:cNvPr>
          <p:cNvSpPr>
            <a:spLocks noGrp="1"/>
          </p:cNvSpPr>
          <p:nvPr>
            <p:ph type="sldNum" sz="quarter" idx="5"/>
          </p:nvPr>
        </p:nvSpPr>
        <p:spPr/>
        <p:txBody>
          <a:bodyPr/>
          <a:lstStyle/>
          <a:p>
            <a:fld id="{C536F05B-CE25-49A5-A813-A556FC994397}" type="slidenum">
              <a:rPr kumimoji="1" lang="ja-JP" altLang="en-US" smtClean="0"/>
              <a:t>14</a:t>
            </a:fld>
            <a:endParaRPr kumimoji="1" lang="ja-JP" altLang="en-US"/>
          </a:p>
        </p:txBody>
      </p:sp>
    </p:spTree>
    <p:extLst>
      <p:ext uri="{BB962C8B-B14F-4D97-AF65-F5344CB8AC3E}">
        <p14:creationId xmlns:p14="http://schemas.microsoft.com/office/powerpoint/2010/main" val="4257120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970B9-E447-12F9-71DE-D69E8534E5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2B04648-7DE9-D407-A23C-DA4C3BF8822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92084C8-C1F1-B210-1C80-9F43B3C7CF8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93F010F-285A-A992-2349-578433446D3E}"/>
              </a:ext>
            </a:extLst>
          </p:cNvPr>
          <p:cNvSpPr>
            <a:spLocks noGrp="1"/>
          </p:cNvSpPr>
          <p:nvPr>
            <p:ph type="sldNum" sz="quarter" idx="5"/>
          </p:nvPr>
        </p:nvSpPr>
        <p:spPr/>
        <p:txBody>
          <a:bodyPr/>
          <a:lstStyle/>
          <a:p>
            <a:fld id="{C536F05B-CE25-49A5-A813-A556FC994397}" type="slidenum">
              <a:rPr kumimoji="1" lang="ja-JP" altLang="en-US" smtClean="0"/>
              <a:t>15</a:t>
            </a:fld>
            <a:endParaRPr kumimoji="1" lang="ja-JP" altLang="en-US"/>
          </a:p>
        </p:txBody>
      </p:sp>
    </p:spTree>
    <p:extLst>
      <p:ext uri="{BB962C8B-B14F-4D97-AF65-F5344CB8AC3E}">
        <p14:creationId xmlns:p14="http://schemas.microsoft.com/office/powerpoint/2010/main" val="79029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B79FF-A313-593B-9A5A-B2CB33BFE4A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8DB34F1-1BC4-DC08-A3AE-B42FB1723F4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D033D66-74D1-604F-8A54-82E276C3D32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27B2841-495D-BE27-2752-FD71DACDBD02}"/>
              </a:ext>
            </a:extLst>
          </p:cNvPr>
          <p:cNvSpPr>
            <a:spLocks noGrp="1"/>
          </p:cNvSpPr>
          <p:nvPr>
            <p:ph type="sldNum" sz="quarter" idx="5"/>
          </p:nvPr>
        </p:nvSpPr>
        <p:spPr/>
        <p:txBody>
          <a:bodyPr/>
          <a:lstStyle/>
          <a:p>
            <a:fld id="{C536F05B-CE25-49A5-A813-A556FC994397}" type="slidenum">
              <a:rPr kumimoji="1" lang="ja-JP" altLang="en-US" smtClean="0"/>
              <a:t>16</a:t>
            </a:fld>
            <a:endParaRPr kumimoji="1" lang="ja-JP" altLang="en-US"/>
          </a:p>
        </p:txBody>
      </p:sp>
    </p:spTree>
    <p:extLst>
      <p:ext uri="{BB962C8B-B14F-4D97-AF65-F5344CB8AC3E}">
        <p14:creationId xmlns:p14="http://schemas.microsoft.com/office/powerpoint/2010/main" val="3356334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18</a:t>
            </a:fld>
            <a:endParaRPr kumimoji="1" lang="ja-JP" altLang="en-US"/>
          </a:p>
        </p:txBody>
      </p:sp>
    </p:spTree>
    <p:extLst>
      <p:ext uri="{BB962C8B-B14F-4D97-AF65-F5344CB8AC3E}">
        <p14:creationId xmlns:p14="http://schemas.microsoft.com/office/powerpoint/2010/main" val="1517433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08B96-CA39-625E-C235-607173B700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B9A832-0437-C095-C84D-277B7EEBA29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E51569-2FF3-50A6-D6AC-AE549F66C9B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F07106F-8092-1700-3A8B-ABD73FA23CC1}"/>
              </a:ext>
            </a:extLst>
          </p:cNvPr>
          <p:cNvSpPr>
            <a:spLocks noGrp="1"/>
          </p:cNvSpPr>
          <p:nvPr>
            <p:ph type="sldNum" sz="quarter" idx="5"/>
          </p:nvPr>
        </p:nvSpPr>
        <p:spPr/>
        <p:txBody>
          <a:bodyPr/>
          <a:lstStyle/>
          <a:p>
            <a:fld id="{C536F05B-CE25-49A5-A813-A556FC994397}" type="slidenum">
              <a:rPr kumimoji="1" lang="ja-JP" altLang="en-US" smtClean="0"/>
              <a:t>19</a:t>
            </a:fld>
            <a:endParaRPr kumimoji="1" lang="ja-JP" altLang="en-US"/>
          </a:p>
        </p:txBody>
      </p:sp>
    </p:spTree>
    <p:extLst>
      <p:ext uri="{BB962C8B-B14F-4D97-AF65-F5344CB8AC3E}">
        <p14:creationId xmlns:p14="http://schemas.microsoft.com/office/powerpoint/2010/main" val="151011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53A07-8B6D-955C-59E4-9AA55BD3DE6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A69B30A-14D4-9038-2F29-4E31063F73D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E770DD0-67E2-1522-1474-A2E3E04E1A1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234A8EE-9E00-9752-0672-D4DA4FE1BBE1}"/>
              </a:ext>
            </a:extLst>
          </p:cNvPr>
          <p:cNvSpPr>
            <a:spLocks noGrp="1"/>
          </p:cNvSpPr>
          <p:nvPr>
            <p:ph type="sldNum" sz="quarter" idx="5"/>
          </p:nvPr>
        </p:nvSpPr>
        <p:spPr/>
        <p:txBody>
          <a:bodyPr/>
          <a:lstStyle/>
          <a:p>
            <a:fld id="{C536F05B-CE25-49A5-A813-A556FC994397}" type="slidenum">
              <a:rPr kumimoji="1" lang="ja-JP" altLang="en-US" smtClean="0"/>
              <a:t>20</a:t>
            </a:fld>
            <a:endParaRPr kumimoji="1" lang="ja-JP" altLang="en-US"/>
          </a:p>
        </p:txBody>
      </p:sp>
    </p:spTree>
    <p:extLst>
      <p:ext uri="{BB962C8B-B14F-4D97-AF65-F5344CB8AC3E}">
        <p14:creationId xmlns:p14="http://schemas.microsoft.com/office/powerpoint/2010/main" val="898930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F5E0D-FFA1-02A0-E320-4A80815CAF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4069F5-FDA9-6B44-2FE2-A2823E92188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0372165-2545-648A-6E51-11D59F0C996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DE83A8F-D057-824B-44BC-D85668030144}"/>
              </a:ext>
            </a:extLst>
          </p:cNvPr>
          <p:cNvSpPr>
            <a:spLocks noGrp="1"/>
          </p:cNvSpPr>
          <p:nvPr>
            <p:ph type="sldNum" sz="quarter" idx="5"/>
          </p:nvPr>
        </p:nvSpPr>
        <p:spPr/>
        <p:txBody>
          <a:bodyPr/>
          <a:lstStyle/>
          <a:p>
            <a:fld id="{C536F05B-CE25-49A5-A813-A556FC994397}" type="slidenum">
              <a:rPr kumimoji="1" lang="ja-JP" altLang="en-US" smtClean="0"/>
              <a:t>23</a:t>
            </a:fld>
            <a:endParaRPr kumimoji="1" lang="ja-JP" altLang="en-US"/>
          </a:p>
        </p:txBody>
      </p:sp>
    </p:spTree>
    <p:extLst>
      <p:ext uri="{BB962C8B-B14F-4D97-AF65-F5344CB8AC3E}">
        <p14:creationId xmlns:p14="http://schemas.microsoft.com/office/powerpoint/2010/main" val="1679931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1</a:t>
            </a:fld>
            <a:endParaRPr kumimoji="1" lang="ja-JP" altLang="en-US"/>
          </a:p>
        </p:txBody>
      </p:sp>
    </p:spTree>
    <p:extLst>
      <p:ext uri="{BB962C8B-B14F-4D97-AF65-F5344CB8AC3E}">
        <p14:creationId xmlns:p14="http://schemas.microsoft.com/office/powerpoint/2010/main" val="2222265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CF5AB-D0D8-435C-B390-568D83619C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FFFB89-33C3-2E31-D664-7F2D0A37E2E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DB7E0D8-D819-2738-6F73-5414EA98928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88416AB-38E2-479F-EFE9-317CC1098B81}"/>
              </a:ext>
            </a:extLst>
          </p:cNvPr>
          <p:cNvSpPr>
            <a:spLocks noGrp="1"/>
          </p:cNvSpPr>
          <p:nvPr>
            <p:ph type="sldNum" sz="quarter" idx="5"/>
          </p:nvPr>
        </p:nvSpPr>
        <p:spPr/>
        <p:txBody>
          <a:bodyPr/>
          <a:lstStyle/>
          <a:p>
            <a:fld id="{C536F05B-CE25-49A5-A813-A556FC994397}" type="slidenum">
              <a:rPr kumimoji="1" lang="ja-JP" altLang="en-US" smtClean="0"/>
              <a:t>24</a:t>
            </a:fld>
            <a:endParaRPr kumimoji="1" lang="ja-JP" altLang="en-US"/>
          </a:p>
        </p:txBody>
      </p:sp>
    </p:spTree>
    <p:extLst>
      <p:ext uri="{BB962C8B-B14F-4D97-AF65-F5344CB8AC3E}">
        <p14:creationId xmlns:p14="http://schemas.microsoft.com/office/powerpoint/2010/main" val="1579166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25</a:t>
            </a:fld>
            <a:endParaRPr kumimoji="1" lang="ja-JP" altLang="en-US"/>
          </a:p>
        </p:txBody>
      </p:sp>
    </p:spTree>
    <p:extLst>
      <p:ext uri="{BB962C8B-B14F-4D97-AF65-F5344CB8AC3E}">
        <p14:creationId xmlns:p14="http://schemas.microsoft.com/office/powerpoint/2010/main" val="492786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08D3C-1259-7588-5A5D-868792663E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5FAB9D-5A5B-4FA1-61AF-EDF7D4ACBB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11F6F6B-5D62-7127-66A6-C93FDD67C76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781514B-E61C-2F02-EC04-AF842D954F97}"/>
              </a:ext>
            </a:extLst>
          </p:cNvPr>
          <p:cNvSpPr>
            <a:spLocks noGrp="1"/>
          </p:cNvSpPr>
          <p:nvPr>
            <p:ph type="sldNum" sz="quarter" idx="5"/>
          </p:nvPr>
        </p:nvSpPr>
        <p:spPr/>
        <p:txBody>
          <a:bodyPr/>
          <a:lstStyle/>
          <a:p>
            <a:fld id="{C536F05B-CE25-49A5-A813-A556FC994397}" type="slidenum">
              <a:rPr kumimoji="1" lang="ja-JP" altLang="en-US" smtClean="0"/>
              <a:t>26</a:t>
            </a:fld>
            <a:endParaRPr kumimoji="1" lang="ja-JP" altLang="en-US"/>
          </a:p>
        </p:txBody>
      </p:sp>
    </p:spTree>
    <p:extLst>
      <p:ext uri="{BB962C8B-B14F-4D97-AF65-F5344CB8AC3E}">
        <p14:creationId xmlns:p14="http://schemas.microsoft.com/office/powerpoint/2010/main" val="1326607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27</a:t>
            </a:fld>
            <a:endParaRPr kumimoji="1" lang="ja-JP" altLang="en-US"/>
          </a:p>
        </p:txBody>
      </p:sp>
    </p:spTree>
    <p:extLst>
      <p:ext uri="{BB962C8B-B14F-4D97-AF65-F5344CB8AC3E}">
        <p14:creationId xmlns:p14="http://schemas.microsoft.com/office/powerpoint/2010/main" val="2656974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A8951-2ECC-89BF-26E3-7A7D5E57065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F802DB5-6004-5028-D23B-6F8742AA376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23F1A75-6317-3FCB-DE83-5C7902BB477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A59566D-3813-135F-1DAF-5343A9C1D7C6}"/>
              </a:ext>
            </a:extLst>
          </p:cNvPr>
          <p:cNvSpPr>
            <a:spLocks noGrp="1"/>
          </p:cNvSpPr>
          <p:nvPr>
            <p:ph type="sldNum" sz="quarter" idx="5"/>
          </p:nvPr>
        </p:nvSpPr>
        <p:spPr/>
        <p:txBody>
          <a:bodyPr/>
          <a:lstStyle/>
          <a:p>
            <a:fld id="{C536F05B-CE25-49A5-A813-A556FC994397}" type="slidenum">
              <a:rPr kumimoji="1" lang="ja-JP" altLang="en-US" smtClean="0"/>
              <a:t>28</a:t>
            </a:fld>
            <a:endParaRPr kumimoji="1" lang="ja-JP" altLang="en-US"/>
          </a:p>
        </p:txBody>
      </p:sp>
    </p:spTree>
    <p:extLst>
      <p:ext uri="{BB962C8B-B14F-4D97-AF65-F5344CB8AC3E}">
        <p14:creationId xmlns:p14="http://schemas.microsoft.com/office/powerpoint/2010/main" val="2658050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29</a:t>
            </a:fld>
            <a:endParaRPr kumimoji="1" lang="ja-JP" altLang="en-US"/>
          </a:p>
        </p:txBody>
      </p:sp>
    </p:spTree>
    <p:extLst>
      <p:ext uri="{BB962C8B-B14F-4D97-AF65-F5344CB8AC3E}">
        <p14:creationId xmlns:p14="http://schemas.microsoft.com/office/powerpoint/2010/main" val="1290016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30</a:t>
            </a:fld>
            <a:endParaRPr kumimoji="1" lang="ja-JP" altLang="en-US"/>
          </a:p>
        </p:txBody>
      </p:sp>
    </p:spTree>
    <p:extLst>
      <p:ext uri="{BB962C8B-B14F-4D97-AF65-F5344CB8AC3E}">
        <p14:creationId xmlns:p14="http://schemas.microsoft.com/office/powerpoint/2010/main" val="545045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船舶関係の制度について</a:t>
            </a:r>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31</a:t>
            </a:fld>
            <a:endParaRPr kumimoji="1" lang="ja-JP" altLang="en-US"/>
          </a:p>
        </p:txBody>
      </p:sp>
    </p:spTree>
    <p:extLst>
      <p:ext uri="{BB962C8B-B14F-4D97-AF65-F5344CB8AC3E}">
        <p14:creationId xmlns:p14="http://schemas.microsoft.com/office/powerpoint/2010/main" val="4061383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A3C9A-C1F1-D695-EBAA-18C64FF5EF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BDBE62-3AA7-453A-4983-6406524E34A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AA0771-3F49-DD9D-9EA0-B317661772D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9F977CF-5579-E4F5-0B09-7D195FF52495}"/>
              </a:ext>
            </a:extLst>
          </p:cNvPr>
          <p:cNvSpPr>
            <a:spLocks noGrp="1"/>
          </p:cNvSpPr>
          <p:nvPr>
            <p:ph type="sldNum" sz="quarter" idx="5"/>
          </p:nvPr>
        </p:nvSpPr>
        <p:spPr/>
        <p:txBody>
          <a:bodyPr/>
          <a:lstStyle/>
          <a:p>
            <a:fld id="{C536F05B-CE25-49A5-A813-A556FC994397}" type="slidenum">
              <a:rPr kumimoji="1" lang="ja-JP" altLang="en-US" smtClean="0"/>
              <a:t>32</a:t>
            </a:fld>
            <a:endParaRPr kumimoji="1" lang="ja-JP" altLang="en-US"/>
          </a:p>
        </p:txBody>
      </p:sp>
    </p:spTree>
    <p:extLst>
      <p:ext uri="{BB962C8B-B14F-4D97-AF65-F5344CB8AC3E}">
        <p14:creationId xmlns:p14="http://schemas.microsoft.com/office/powerpoint/2010/main" val="2664021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33</a:t>
            </a:fld>
            <a:endParaRPr kumimoji="1" lang="ja-JP" altLang="en-US"/>
          </a:p>
        </p:txBody>
      </p:sp>
    </p:spTree>
    <p:extLst>
      <p:ext uri="{BB962C8B-B14F-4D97-AF65-F5344CB8AC3E}">
        <p14:creationId xmlns:p14="http://schemas.microsoft.com/office/powerpoint/2010/main" val="1685474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2</a:t>
            </a:fld>
            <a:endParaRPr kumimoji="1" lang="ja-JP" altLang="en-US"/>
          </a:p>
        </p:txBody>
      </p:sp>
    </p:spTree>
    <p:extLst>
      <p:ext uri="{BB962C8B-B14F-4D97-AF65-F5344CB8AC3E}">
        <p14:creationId xmlns:p14="http://schemas.microsoft.com/office/powerpoint/2010/main" val="3154797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D0D9-1D55-6DD4-054C-05E1F6497E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B0E57A-413A-BD93-D769-9975FAED2C2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3A5749D-6997-92AB-2E4C-0842A25BA10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4CCF483-45A0-A561-AB9E-71FA6DDDF32C}"/>
              </a:ext>
            </a:extLst>
          </p:cNvPr>
          <p:cNvSpPr>
            <a:spLocks noGrp="1"/>
          </p:cNvSpPr>
          <p:nvPr>
            <p:ph type="sldNum" sz="quarter" idx="5"/>
          </p:nvPr>
        </p:nvSpPr>
        <p:spPr/>
        <p:txBody>
          <a:bodyPr/>
          <a:lstStyle/>
          <a:p>
            <a:fld id="{C536F05B-CE25-49A5-A813-A556FC994397}" type="slidenum">
              <a:rPr kumimoji="1" lang="ja-JP" altLang="en-US" smtClean="0"/>
              <a:t>34</a:t>
            </a:fld>
            <a:endParaRPr kumimoji="1" lang="ja-JP" altLang="en-US"/>
          </a:p>
        </p:txBody>
      </p:sp>
    </p:spTree>
    <p:extLst>
      <p:ext uri="{BB962C8B-B14F-4D97-AF65-F5344CB8AC3E}">
        <p14:creationId xmlns:p14="http://schemas.microsoft.com/office/powerpoint/2010/main" val="1900437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35</a:t>
            </a:fld>
            <a:endParaRPr kumimoji="1" lang="ja-JP" altLang="en-US"/>
          </a:p>
        </p:txBody>
      </p:sp>
    </p:spTree>
    <p:extLst>
      <p:ext uri="{BB962C8B-B14F-4D97-AF65-F5344CB8AC3E}">
        <p14:creationId xmlns:p14="http://schemas.microsoft.com/office/powerpoint/2010/main" val="3688937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8CFD9-33EE-B008-86E0-396B56F42E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044670-4D00-EC84-8662-BAB5CEBBED3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6C84CA2-C151-7FB1-498A-8A5679C9F31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65101B9-9439-6171-1AD3-0FA52D9E3E30}"/>
              </a:ext>
            </a:extLst>
          </p:cNvPr>
          <p:cNvSpPr>
            <a:spLocks noGrp="1"/>
          </p:cNvSpPr>
          <p:nvPr>
            <p:ph type="sldNum" sz="quarter" idx="5"/>
          </p:nvPr>
        </p:nvSpPr>
        <p:spPr/>
        <p:txBody>
          <a:bodyPr/>
          <a:lstStyle/>
          <a:p>
            <a:fld id="{C536F05B-CE25-49A5-A813-A556FC994397}" type="slidenum">
              <a:rPr kumimoji="1" lang="ja-JP" altLang="en-US" smtClean="0"/>
              <a:t>36</a:t>
            </a:fld>
            <a:endParaRPr kumimoji="1" lang="ja-JP" altLang="en-US"/>
          </a:p>
        </p:txBody>
      </p:sp>
    </p:spTree>
    <p:extLst>
      <p:ext uri="{BB962C8B-B14F-4D97-AF65-F5344CB8AC3E}">
        <p14:creationId xmlns:p14="http://schemas.microsoft.com/office/powerpoint/2010/main" val="3977348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6192B-E3AD-D9C2-179C-6872548CA0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78BE3A2-9D66-F238-51F1-06D6AD0CACD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A6757FB-9F2B-30D6-66AA-F7605DB977C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9A05D8F-AA57-424C-0FA8-7C96C7170276}"/>
              </a:ext>
            </a:extLst>
          </p:cNvPr>
          <p:cNvSpPr>
            <a:spLocks noGrp="1"/>
          </p:cNvSpPr>
          <p:nvPr>
            <p:ph type="sldNum" sz="quarter" idx="5"/>
          </p:nvPr>
        </p:nvSpPr>
        <p:spPr/>
        <p:txBody>
          <a:bodyPr/>
          <a:lstStyle/>
          <a:p>
            <a:fld id="{C536F05B-CE25-49A5-A813-A556FC994397}" type="slidenum">
              <a:rPr kumimoji="1" lang="ja-JP" altLang="en-US" smtClean="0"/>
              <a:t>37</a:t>
            </a:fld>
            <a:endParaRPr kumimoji="1" lang="ja-JP" altLang="en-US"/>
          </a:p>
        </p:txBody>
      </p:sp>
    </p:spTree>
    <p:extLst>
      <p:ext uri="{BB962C8B-B14F-4D97-AF65-F5344CB8AC3E}">
        <p14:creationId xmlns:p14="http://schemas.microsoft.com/office/powerpoint/2010/main" val="162798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38</a:t>
            </a:fld>
            <a:endParaRPr kumimoji="1" lang="ja-JP" altLang="en-US"/>
          </a:p>
        </p:txBody>
      </p:sp>
    </p:spTree>
    <p:extLst>
      <p:ext uri="{BB962C8B-B14F-4D97-AF65-F5344CB8AC3E}">
        <p14:creationId xmlns:p14="http://schemas.microsoft.com/office/powerpoint/2010/main" val="749367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05EE9-825F-1A1D-67E5-E3ABDE24EE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82208E-B80A-2E3B-5D25-04C1EAB36DA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8D8CB8D-75F2-53C3-BB93-5A164EFBCF6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0CDB3F3-FDE5-D2E7-AAA7-DD5E3E1FCCC4}"/>
              </a:ext>
            </a:extLst>
          </p:cNvPr>
          <p:cNvSpPr>
            <a:spLocks noGrp="1"/>
          </p:cNvSpPr>
          <p:nvPr>
            <p:ph type="sldNum" sz="quarter" idx="5"/>
          </p:nvPr>
        </p:nvSpPr>
        <p:spPr/>
        <p:txBody>
          <a:bodyPr/>
          <a:lstStyle/>
          <a:p>
            <a:fld id="{C536F05B-CE25-49A5-A813-A556FC994397}" type="slidenum">
              <a:rPr kumimoji="1" lang="ja-JP" altLang="en-US" smtClean="0"/>
              <a:t>39</a:t>
            </a:fld>
            <a:endParaRPr kumimoji="1" lang="ja-JP" altLang="en-US"/>
          </a:p>
        </p:txBody>
      </p:sp>
    </p:spTree>
    <p:extLst>
      <p:ext uri="{BB962C8B-B14F-4D97-AF65-F5344CB8AC3E}">
        <p14:creationId xmlns:p14="http://schemas.microsoft.com/office/powerpoint/2010/main" val="2884740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40</a:t>
            </a:fld>
            <a:endParaRPr kumimoji="1" lang="ja-JP" altLang="en-US"/>
          </a:p>
        </p:txBody>
      </p:sp>
    </p:spTree>
    <p:extLst>
      <p:ext uri="{BB962C8B-B14F-4D97-AF65-F5344CB8AC3E}">
        <p14:creationId xmlns:p14="http://schemas.microsoft.com/office/powerpoint/2010/main" val="2526317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3AEC9-9315-D6D3-8EFB-B482640C03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ABE9214-03DD-FD2A-75C1-1BDACF2452E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7275139-6F87-002F-1485-EDF0B19A8F9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9258E2B-7AEC-3272-C105-906536380FB3}"/>
              </a:ext>
            </a:extLst>
          </p:cNvPr>
          <p:cNvSpPr>
            <a:spLocks noGrp="1"/>
          </p:cNvSpPr>
          <p:nvPr>
            <p:ph type="sldNum" sz="quarter" idx="5"/>
          </p:nvPr>
        </p:nvSpPr>
        <p:spPr/>
        <p:txBody>
          <a:bodyPr/>
          <a:lstStyle/>
          <a:p>
            <a:fld id="{C536F05B-CE25-49A5-A813-A556FC994397}" type="slidenum">
              <a:rPr kumimoji="1" lang="ja-JP" altLang="en-US" smtClean="0"/>
              <a:t>41</a:t>
            </a:fld>
            <a:endParaRPr kumimoji="1" lang="ja-JP" altLang="en-US"/>
          </a:p>
        </p:txBody>
      </p:sp>
    </p:spTree>
    <p:extLst>
      <p:ext uri="{BB962C8B-B14F-4D97-AF65-F5344CB8AC3E}">
        <p14:creationId xmlns:p14="http://schemas.microsoft.com/office/powerpoint/2010/main" val="2345897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42</a:t>
            </a:fld>
            <a:endParaRPr kumimoji="1" lang="ja-JP" altLang="en-US"/>
          </a:p>
        </p:txBody>
      </p:sp>
    </p:spTree>
    <p:extLst>
      <p:ext uri="{BB962C8B-B14F-4D97-AF65-F5344CB8AC3E}">
        <p14:creationId xmlns:p14="http://schemas.microsoft.com/office/powerpoint/2010/main" val="3787080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43</a:t>
            </a:fld>
            <a:endParaRPr kumimoji="1" lang="ja-JP" altLang="en-US"/>
          </a:p>
        </p:txBody>
      </p:sp>
    </p:spTree>
    <p:extLst>
      <p:ext uri="{BB962C8B-B14F-4D97-AF65-F5344CB8AC3E}">
        <p14:creationId xmlns:p14="http://schemas.microsoft.com/office/powerpoint/2010/main" val="260889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3</a:t>
            </a:fld>
            <a:endParaRPr kumimoji="1" lang="ja-JP" altLang="en-US"/>
          </a:p>
        </p:txBody>
      </p:sp>
    </p:spTree>
    <p:extLst>
      <p:ext uri="{BB962C8B-B14F-4D97-AF65-F5344CB8AC3E}">
        <p14:creationId xmlns:p14="http://schemas.microsoft.com/office/powerpoint/2010/main" val="1298534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44</a:t>
            </a:fld>
            <a:endParaRPr kumimoji="1" lang="ja-JP" altLang="en-US"/>
          </a:p>
        </p:txBody>
      </p:sp>
    </p:spTree>
    <p:extLst>
      <p:ext uri="{BB962C8B-B14F-4D97-AF65-F5344CB8AC3E}">
        <p14:creationId xmlns:p14="http://schemas.microsoft.com/office/powerpoint/2010/main" val="3261773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45</a:t>
            </a:fld>
            <a:endParaRPr kumimoji="1" lang="ja-JP" altLang="en-US"/>
          </a:p>
        </p:txBody>
      </p:sp>
    </p:spTree>
    <p:extLst>
      <p:ext uri="{BB962C8B-B14F-4D97-AF65-F5344CB8AC3E}">
        <p14:creationId xmlns:p14="http://schemas.microsoft.com/office/powerpoint/2010/main" val="2059150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AA06B-BD80-3977-D6EF-A5378EA219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DE2A81E-8775-674D-A86E-4259283A675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199C578-5FC1-9363-CEB6-0444DECC930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AAEEDA9-CE3D-98A6-ED29-4E0A950537FF}"/>
              </a:ext>
            </a:extLst>
          </p:cNvPr>
          <p:cNvSpPr>
            <a:spLocks noGrp="1"/>
          </p:cNvSpPr>
          <p:nvPr>
            <p:ph type="sldNum" sz="quarter" idx="5"/>
          </p:nvPr>
        </p:nvSpPr>
        <p:spPr/>
        <p:txBody>
          <a:bodyPr/>
          <a:lstStyle/>
          <a:p>
            <a:fld id="{C536F05B-CE25-49A5-A813-A556FC994397}" type="slidenum">
              <a:rPr kumimoji="1" lang="ja-JP" altLang="en-US" smtClean="0"/>
              <a:t>46</a:t>
            </a:fld>
            <a:endParaRPr kumimoji="1" lang="ja-JP" altLang="en-US"/>
          </a:p>
        </p:txBody>
      </p:sp>
    </p:spTree>
    <p:extLst>
      <p:ext uri="{BB962C8B-B14F-4D97-AF65-F5344CB8AC3E}">
        <p14:creationId xmlns:p14="http://schemas.microsoft.com/office/powerpoint/2010/main" val="494364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47</a:t>
            </a:fld>
            <a:endParaRPr kumimoji="1" lang="ja-JP" altLang="en-US"/>
          </a:p>
        </p:txBody>
      </p:sp>
    </p:spTree>
    <p:extLst>
      <p:ext uri="{BB962C8B-B14F-4D97-AF65-F5344CB8AC3E}">
        <p14:creationId xmlns:p14="http://schemas.microsoft.com/office/powerpoint/2010/main" val="2113073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48</a:t>
            </a:fld>
            <a:endParaRPr kumimoji="1" lang="ja-JP" altLang="en-US"/>
          </a:p>
        </p:txBody>
      </p:sp>
    </p:spTree>
    <p:extLst>
      <p:ext uri="{BB962C8B-B14F-4D97-AF65-F5344CB8AC3E}">
        <p14:creationId xmlns:p14="http://schemas.microsoft.com/office/powerpoint/2010/main" val="2909171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C62F4-BFE8-5F8A-FD62-9500F95A605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B1F5DB3-E892-41AB-A8FE-0C015F8D221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0D84D45-A95F-3984-B4FD-3BED70492AB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2CE634B-354B-E4EC-1875-0EA46396F924}"/>
              </a:ext>
            </a:extLst>
          </p:cNvPr>
          <p:cNvSpPr>
            <a:spLocks noGrp="1"/>
          </p:cNvSpPr>
          <p:nvPr>
            <p:ph type="sldNum" sz="quarter" idx="5"/>
          </p:nvPr>
        </p:nvSpPr>
        <p:spPr/>
        <p:txBody>
          <a:bodyPr/>
          <a:lstStyle/>
          <a:p>
            <a:fld id="{C536F05B-CE25-49A5-A813-A556FC994397}" type="slidenum">
              <a:rPr kumimoji="1" lang="ja-JP" altLang="en-US" smtClean="0"/>
              <a:t>49</a:t>
            </a:fld>
            <a:endParaRPr kumimoji="1" lang="ja-JP" altLang="en-US"/>
          </a:p>
        </p:txBody>
      </p:sp>
    </p:spTree>
    <p:extLst>
      <p:ext uri="{BB962C8B-B14F-4D97-AF65-F5344CB8AC3E}">
        <p14:creationId xmlns:p14="http://schemas.microsoft.com/office/powerpoint/2010/main" val="2979221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7684-7A6A-C456-B754-B20DFF03F3B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953ACF-D5DC-DF7A-3374-03E514FDA9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1D6AC43-2405-92C3-49BC-BFC3DFFA407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D7345F0-8BB1-8E4A-6994-A4B3574E8480}"/>
              </a:ext>
            </a:extLst>
          </p:cNvPr>
          <p:cNvSpPr>
            <a:spLocks noGrp="1"/>
          </p:cNvSpPr>
          <p:nvPr>
            <p:ph type="sldNum" sz="quarter" idx="5"/>
          </p:nvPr>
        </p:nvSpPr>
        <p:spPr/>
        <p:txBody>
          <a:bodyPr/>
          <a:lstStyle/>
          <a:p>
            <a:fld id="{C536F05B-CE25-49A5-A813-A556FC994397}" type="slidenum">
              <a:rPr kumimoji="1" lang="ja-JP" altLang="en-US" smtClean="0"/>
              <a:t>50</a:t>
            </a:fld>
            <a:endParaRPr kumimoji="1" lang="ja-JP" altLang="en-US"/>
          </a:p>
        </p:txBody>
      </p:sp>
    </p:spTree>
    <p:extLst>
      <p:ext uri="{BB962C8B-B14F-4D97-AF65-F5344CB8AC3E}">
        <p14:creationId xmlns:p14="http://schemas.microsoft.com/office/powerpoint/2010/main" val="2308875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51</a:t>
            </a:fld>
            <a:endParaRPr kumimoji="1" lang="ja-JP" altLang="en-US"/>
          </a:p>
        </p:txBody>
      </p:sp>
    </p:spTree>
    <p:extLst>
      <p:ext uri="{BB962C8B-B14F-4D97-AF65-F5344CB8AC3E}">
        <p14:creationId xmlns:p14="http://schemas.microsoft.com/office/powerpoint/2010/main" val="15537100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A25D-C1D3-1D62-96F8-A85EB5019B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EB4BA3-772C-A414-0092-5B979963F95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FD7C1BF-EBE7-589A-E705-1C1710EF96F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3C3229C-2167-2558-BDB3-FB072756BAF8}"/>
              </a:ext>
            </a:extLst>
          </p:cNvPr>
          <p:cNvSpPr>
            <a:spLocks noGrp="1"/>
          </p:cNvSpPr>
          <p:nvPr>
            <p:ph type="sldNum" sz="quarter" idx="5"/>
          </p:nvPr>
        </p:nvSpPr>
        <p:spPr/>
        <p:txBody>
          <a:bodyPr/>
          <a:lstStyle/>
          <a:p>
            <a:fld id="{C536F05B-CE25-49A5-A813-A556FC994397}" type="slidenum">
              <a:rPr kumimoji="1" lang="ja-JP" altLang="en-US" smtClean="0"/>
              <a:t>52</a:t>
            </a:fld>
            <a:endParaRPr kumimoji="1" lang="ja-JP" altLang="en-US"/>
          </a:p>
        </p:txBody>
      </p:sp>
    </p:spTree>
    <p:extLst>
      <p:ext uri="{BB962C8B-B14F-4D97-AF65-F5344CB8AC3E}">
        <p14:creationId xmlns:p14="http://schemas.microsoft.com/office/powerpoint/2010/main" val="3663800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C391D-EF9B-B6CB-5D71-DF7BF6A798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AD2C36-9887-DE2E-6F89-216D40709E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42858A-CEB8-C850-2776-0F591F85092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AB1A657-D415-3B29-9791-72CB7D9AE30F}"/>
              </a:ext>
            </a:extLst>
          </p:cNvPr>
          <p:cNvSpPr>
            <a:spLocks noGrp="1"/>
          </p:cNvSpPr>
          <p:nvPr>
            <p:ph type="sldNum" sz="quarter" idx="5"/>
          </p:nvPr>
        </p:nvSpPr>
        <p:spPr/>
        <p:txBody>
          <a:bodyPr/>
          <a:lstStyle/>
          <a:p>
            <a:fld id="{C536F05B-CE25-49A5-A813-A556FC994397}" type="slidenum">
              <a:rPr kumimoji="1" lang="ja-JP" altLang="en-US" smtClean="0"/>
              <a:t>53</a:t>
            </a:fld>
            <a:endParaRPr kumimoji="1" lang="ja-JP" altLang="en-US"/>
          </a:p>
        </p:txBody>
      </p:sp>
    </p:spTree>
    <p:extLst>
      <p:ext uri="{BB962C8B-B14F-4D97-AF65-F5344CB8AC3E}">
        <p14:creationId xmlns:p14="http://schemas.microsoft.com/office/powerpoint/2010/main" val="2703282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4</a:t>
            </a:fld>
            <a:endParaRPr kumimoji="1" lang="ja-JP" altLang="en-US"/>
          </a:p>
        </p:txBody>
      </p:sp>
    </p:spTree>
    <p:extLst>
      <p:ext uri="{BB962C8B-B14F-4D97-AF65-F5344CB8AC3E}">
        <p14:creationId xmlns:p14="http://schemas.microsoft.com/office/powerpoint/2010/main" val="7430718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54</a:t>
            </a:fld>
            <a:endParaRPr kumimoji="1" lang="ja-JP" altLang="en-US"/>
          </a:p>
        </p:txBody>
      </p:sp>
    </p:spTree>
    <p:extLst>
      <p:ext uri="{BB962C8B-B14F-4D97-AF65-F5344CB8AC3E}">
        <p14:creationId xmlns:p14="http://schemas.microsoft.com/office/powerpoint/2010/main" val="571390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6F05B-CE25-49A5-A813-A556FC99439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759573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56</a:t>
            </a:fld>
            <a:endParaRPr kumimoji="1" lang="ja-JP" altLang="en-US"/>
          </a:p>
        </p:txBody>
      </p:sp>
    </p:spTree>
    <p:extLst>
      <p:ext uri="{BB962C8B-B14F-4D97-AF65-F5344CB8AC3E}">
        <p14:creationId xmlns:p14="http://schemas.microsoft.com/office/powerpoint/2010/main" val="408505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5</a:t>
            </a:fld>
            <a:endParaRPr kumimoji="1" lang="ja-JP" altLang="en-US"/>
          </a:p>
        </p:txBody>
      </p:sp>
    </p:spTree>
    <p:extLst>
      <p:ext uri="{BB962C8B-B14F-4D97-AF65-F5344CB8AC3E}">
        <p14:creationId xmlns:p14="http://schemas.microsoft.com/office/powerpoint/2010/main" val="1106094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6</a:t>
            </a:fld>
            <a:endParaRPr kumimoji="1" lang="ja-JP" altLang="en-US"/>
          </a:p>
        </p:txBody>
      </p:sp>
    </p:spTree>
    <p:extLst>
      <p:ext uri="{BB962C8B-B14F-4D97-AF65-F5344CB8AC3E}">
        <p14:creationId xmlns:p14="http://schemas.microsoft.com/office/powerpoint/2010/main" val="926012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6F05B-CE25-49A5-A813-A556FC994397}" type="slidenum">
              <a:rPr kumimoji="1" lang="ja-JP" altLang="en-US" smtClean="0"/>
              <a:t>8</a:t>
            </a:fld>
            <a:endParaRPr kumimoji="1" lang="ja-JP" altLang="en-US"/>
          </a:p>
        </p:txBody>
      </p:sp>
    </p:spTree>
    <p:extLst>
      <p:ext uri="{BB962C8B-B14F-4D97-AF65-F5344CB8AC3E}">
        <p14:creationId xmlns:p14="http://schemas.microsoft.com/office/powerpoint/2010/main" val="2663320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57D1C-1AEB-ED2B-B072-23464BBB76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86D3F5-66AB-7197-2A6B-FDC5FE504E6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A80F448-BF78-2321-050E-F091E183944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C86B0A1-C107-D9DF-F58F-93A7E5A6D319}"/>
              </a:ext>
            </a:extLst>
          </p:cNvPr>
          <p:cNvSpPr>
            <a:spLocks noGrp="1"/>
          </p:cNvSpPr>
          <p:nvPr>
            <p:ph type="sldNum" sz="quarter" idx="5"/>
          </p:nvPr>
        </p:nvSpPr>
        <p:spPr/>
        <p:txBody>
          <a:bodyPr/>
          <a:lstStyle/>
          <a:p>
            <a:fld id="{C536F05B-CE25-49A5-A813-A556FC994397}" type="slidenum">
              <a:rPr kumimoji="1" lang="ja-JP" altLang="en-US" smtClean="0"/>
              <a:t>9</a:t>
            </a:fld>
            <a:endParaRPr kumimoji="1" lang="ja-JP" altLang="en-US"/>
          </a:p>
        </p:txBody>
      </p:sp>
    </p:spTree>
    <p:extLst>
      <p:ext uri="{BB962C8B-B14F-4D97-AF65-F5344CB8AC3E}">
        <p14:creationId xmlns:p14="http://schemas.microsoft.com/office/powerpoint/2010/main" val="3755599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6" name="Group 5"/>
          <p:cNvGrpSpPr/>
          <p:nvPr/>
        </p:nvGrpSpPr>
        <p:grpSpPr>
          <a:xfrm>
            <a:off x="0" y="1"/>
            <a:ext cx="9906000" cy="6860799"/>
            <a:chOff x="0" y="0"/>
            <a:chExt cx="9144000" cy="6860799"/>
          </a:xfrm>
        </p:grpSpPr>
        <p:sp>
          <p:nvSpPr>
            <p:cNvPr id="8" name="Rectangle 7"/>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9" name="Oval 8"/>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2" name="Oval 11"/>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3" name="Oval 1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4" name="Oval 1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grpSp>
      <p:sp>
        <p:nvSpPr>
          <p:cNvPr id="2" name="Title 1"/>
          <p:cNvSpPr>
            <a:spLocks noGrp="1"/>
          </p:cNvSpPr>
          <p:nvPr>
            <p:ph type="ctrTitle"/>
          </p:nvPr>
        </p:nvSpPr>
        <p:spPr>
          <a:xfrm>
            <a:off x="938645" y="2222624"/>
            <a:ext cx="6410819" cy="2554983"/>
          </a:xfrm>
        </p:spPr>
        <p:txBody>
          <a:bodyPr anchor="b"/>
          <a:lstStyle>
            <a:lvl1pPr>
              <a:defRPr sz="4800"/>
            </a:lvl1pPr>
          </a:lstStyle>
          <a:p>
            <a:r>
              <a:rPr lang="ja-JP" altLang="en-US"/>
              <a:t>マスター タイトルの書式設定</a:t>
            </a:r>
            <a:endParaRPr lang="en-US" dirty="0"/>
          </a:p>
        </p:txBody>
      </p:sp>
      <p:sp>
        <p:nvSpPr>
          <p:cNvPr id="3" name="Subtitle 2"/>
          <p:cNvSpPr>
            <a:spLocks noGrp="1"/>
          </p:cNvSpPr>
          <p:nvPr>
            <p:ph type="subTitle" idx="1"/>
          </p:nvPr>
        </p:nvSpPr>
        <p:spPr bwMode="gray">
          <a:xfrm>
            <a:off x="938645" y="4777380"/>
            <a:ext cx="641081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bwMode="gray">
          <a:xfrm rot="5400000">
            <a:off x="8141291" y="1819272"/>
            <a:ext cx="990599" cy="247714"/>
          </a:xfrm>
        </p:spPr>
        <p:txBody>
          <a:bodyPr/>
          <a:lstStyle>
            <a:lvl1pPr algn="l">
              <a:defRPr b="0" i="0">
                <a:solidFill>
                  <a:schemeClr val="bg1"/>
                </a:solidFill>
              </a:defRPr>
            </a:lvl1pPr>
          </a:lstStyle>
          <a:p>
            <a:endParaRPr kumimoji="1" lang="ja-JP" altLang="en-US"/>
          </a:p>
        </p:txBody>
      </p:sp>
      <p:sp>
        <p:nvSpPr>
          <p:cNvPr id="5" name="Footer Placeholder 4"/>
          <p:cNvSpPr>
            <a:spLocks noGrp="1"/>
          </p:cNvSpPr>
          <p:nvPr>
            <p:ph type="ftr" sz="quarter" idx="11"/>
          </p:nvPr>
        </p:nvSpPr>
        <p:spPr bwMode="gray">
          <a:xfrm rot="5400000">
            <a:off x="6916720" y="3254880"/>
            <a:ext cx="3859795" cy="247714"/>
          </a:xfrm>
        </p:spPr>
        <p:txBody>
          <a:bodyPr/>
          <a:lstStyle>
            <a:lvl1pPr>
              <a:defRPr b="0" i="0">
                <a:solidFill>
                  <a:schemeClr val="bg1"/>
                </a:solidFill>
              </a:defRPr>
            </a:lvl1pPr>
          </a:lstStyle>
          <a:p>
            <a:endParaRPr kumimoji="1" lang="ja-JP" altLang="en-US"/>
          </a:p>
        </p:txBody>
      </p:sp>
      <p:sp>
        <p:nvSpPr>
          <p:cNvPr id="11" name="Rectangle 10"/>
          <p:cNvSpPr/>
          <p:nvPr/>
        </p:nvSpPr>
        <p:spPr>
          <a:xfrm>
            <a:off x="8391114" y="0"/>
            <a:ext cx="74295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0" name="Slide Number Placeholder 5"/>
          <p:cNvSpPr>
            <a:spLocks noGrp="1"/>
          </p:cNvSpPr>
          <p:nvPr>
            <p:ph type="sldNum" sz="quarter" idx="4"/>
          </p:nvPr>
        </p:nvSpPr>
        <p:spPr>
          <a:xfrm>
            <a:off x="8318501" y="295731"/>
            <a:ext cx="857250"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27194099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grpSp>
        <p:nvGrpSpPr>
          <p:cNvPr id="11" name="Group 10"/>
          <p:cNvGrpSpPr/>
          <p:nvPr/>
        </p:nvGrpSpPr>
        <p:grpSpPr>
          <a:xfrm>
            <a:off x="0" y="1"/>
            <a:ext cx="9906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938649" y="4961453"/>
            <a:ext cx="6957169"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938644" y="685800"/>
            <a:ext cx="6957171"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bwMode="gray">
          <a:xfrm>
            <a:off x="938647" y="5528191"/>
            <a:ext cx="6957170"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4" name="Rectangle 13"/>
          <p:cNvSpPr/>
          <p:nvPr/>
        </p:nvSpPr>
        <p:spPr>
          <a:xfrm>
            <a:off x="8391114" y="0"/>
            <a:ext cx="74295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8413631" y="295731"/>
            <a:ext cx="681214" cy="767687"/>
          </a:xfrm>
          <a:prstGeom prst="rect">
            <a:avLst/>
          </a:prstGeom>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276972869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grpSp>
        <p:nvGrpSpPr>
          <p:cNvPr id="3" name="Group 2"/>
          <p:cNvGrpSpPr/>
          <p:nvPr/>
        </p:nvGrpSpPr>
        <p:grpSpPr>
          <a:xfrm>
            <a:off x="0" y="1"/>
            <a:ext cx="9906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938644" y="927101"/>
            <a:ext cx="6957171" cy="1692720"/>
          </a:xfrm>
        </p:spPr>
        <p:txBody>
          <a:bodyPr anchor="ctr"/>
          <a:lstStyle>
            <a:lvl1pPr>
              <a:defRPr sz="3600"/>
            </a:lvl1pPr>
          </a:lstStyle>
          <a:p>
            <a:r>
              <a:rPr lang="ja-JP" altLang="en-US"/>
              <a:t>マスター タイトルの書式設定</a:t>
            </a:r>
            <a:endParaRPr lang="en-US" dirty="0"/>
          </a:p>
        </p:txBody>
      </p:sp>
      <p:sp>
        <p:nvSpPr>
          <p:cNvPr id="13" name="Text Placeholder 3"/>
          <p:cNvSpPr>
            <a:spLocks noGrp="1"/>
          </p:cNvSpPr>
          <p:nvPr>
            <p:ph type="body" sz="half" idx="2"/>
          </p:nvPr>
        </p:nvSpPr>
        <p:spPr>
          <a:xfrm>
            <a:off x="938644" y="3488023"/>
            <a:ext cx="6957172" cy="2536858"/>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2" name="Rectangle 11"/>
          <p:cNvSpPr/>
          <p:nvPr/>
        </p:nvSpPr>
        <p:spPr>
          <a:xfrm>
            <a:off x="8391114" y="0"/>
            <a:ext cx="74295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8413631" y="295731"/>
            <a:ext cx="681214" cy="767687"/>
          </a:xfrm>
          <a:prstGeom prst="rect">
            <a:avLst/>
          </a:prstGeom>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224227045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grpSp>
        <p:nvGrpSpPr>
          <p:cNvPr id="3" name="Group 2"/>
          <p:cNvGrpSpPr/>
          <p:nvPr/>
        </p:nvGrpSpPr>
        <p:grpSpPr>
          <a:xfrm>
            <a:off x="0" y="1"/>
            <a:ext cx="9906000" cy="6860799"/>
            <a:chOff x="0" y="0"/>
            <a:chExt cx="9144000" cy="6860799"/>
          </a:xfrm>
        </p:grpSpPr>
        <p:sp>
          <p:nvSpPr>
            <p:cNvPr id="14" name="Rectangle 13"/>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12" name="TextBox 11"/>
          <p:cNvSpPr txBox="1"/>
          <p:nvPr/>
        </p:nvSpPr>
        <p:spPr bwMode="gray">
          <a:xfrm>
            <a:off x="7619540" y="2898649"/>
            <a:ext cx="715596"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11" name="TextBox 10"/>
          <p:cNvSpPr txBox="1"/>
          <p:nvPr/>
        </p:nvSpPr>
        <p:spPr bwMode="gray">
          <a:xfrm>
            <a:off x="705990" y="589768"/>
            <a:ext cx="651724"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2" name="Title 1"/>
          <p:cNvSpPr>
            <a:spLocks noGrp="1"/>
          </p:cNvSpPr>
          <p:nvPr>
            <p:ph type="title"/>
          </p:nvPr>
        </p:nvSpPr>
        <p:spPr>
          <a:xfrm>
            <a:off x="1222064" y="903421"/>
            <a:ext cx="6673750" cy="2895658"/>
          </a:xfrm>
        </p:spPr>
        <p:txBody>
          <a:bodyPr/>
          <a:lstStyle>
            <a:lvl1pPr>
              <a:defRPr sz="3600"/>
            </a:lvl1pPr>
          </a:lstStyle>
          <a:p>
            <a:r>
              <a:rPr lang="ja-JP" altLang="en-US"/>
              <a:t>マスター タイトルの書式設定</a:t>
            </a:r>
            <a:endParaRPr lang="en-US" dirty="0"/>
          </a:p>
        </p:txBody>
      </p:sp>
      <p:sp>
        <p:nvSpPr>
          <p:cNvPr id="17" name="Text Placeholder 3"/>
          <p:cNvSpPr>
            <a:spLocks noGrp="1"/>
          </p:cNvSpPr>
          <p:nvPr>
            <p:ph type="body" sz="half" idx="13"/>
          </p:nvPr>
        </p:nvSpPr>
        <p:spPr bwMode="gray">
          <a:xfrm>
            <a:off x="1502886" y="3809279"/>
            <a:ext cx="6116654" cy="333113"/>
          </a:xfrm>
        </p:spPr>
        <p:txBody>
          <a:bodyPr>
            <a:normAutofit/>
          </a:bodyPr>
          <a:lstStyle>
            <a:lvl1pPr marL="0" indent="0">
              <a:buNone/>
              <a:defRPr lang="en-US" sz="1400" b="0" i="0" kern="1200" cap="small" dirty="0">
                <a:solidFill>
                  <a:schemeClr val="accent1"/>
                </a:solidFill>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6" name="Text Placeholder 3"/>
          <p:cNvSpPr>
            <a:spLocks noGrp="1"/>
          </p:cNvSpPr>
          <p:nvPr>
            <p:ph type="body" sz="half" idx="2"/>
          </p:nvPr>
        </p:nvSpPr>
        <p:spPr>
          <a:xfrm>
            <a:off x="938644" y="5000816"/>
            <a:ext cx="6957172" cy="1024065"/>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22" name="Rectangle 21"/>
          <p:cNvSpPr/>
          <p:nvPr/>
        </p:nvSpPr>
        <p:spPr>
          <a:xfrm>
            <a:off x="8391114" y="0"/>
            <a:ext cx="74295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8413631" y="295731"/>
            <a:ext cx="681214" cy="767687"/>
          </a:xfrm>
          <a:prstGeom prst="rect">
            <a:avLst/>
          </a:prstGeom>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131804339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grpSp>
        <p:nvGrpSpPr>
          <p:cNvPr id="9" name="Group 8"/>
          <p:cNvGrpSpPr/>
          <p:nvPr/>
        </p:nvGrpSpPr>
        <p:grpSpPr>
          <a:xfrm>
            <a:off x="0" y="1"/>
            <a:ext cx="9906000" cy="6860799"/>
            <a:chOff x="0" y="0"/>
            <a:chExt cx="9144000" cy="6860799"/>
          </a:xfrm>
        </p:grpSpPr>
        <p:sp>
          <p:nvSpPr>
            <p:cNvPr id="10" name="Rectangle 9"/>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938644" y="2057400"/>
            <a:ext cx="6957171" cy="2095500"/>
          </a:xfrm>
        </p:spPr>
        <p:txBody>
          <a:bodyPr anchor="b"/>
          <a:lstStyle>
            <a:lvl1pPr algn="l">
              <a:defRPr sz="36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38644" y="5024909"/>
            <a:ext cx="6957171" cy="994891"/>
          </a:xfrm>
        </p:spPr>
        <p:txBody>
          <a:bodyPr anchor="t">
            <a:normAutofit/>
          </a:bodyPr>
          <a:lstStyle>
            <a:lvl1pPr marL="0" indent="0" algn="l">
              <a:buNone/>
              <a:defRPr sz="18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2" name="Rectangle 11"/>
          <p:cNvSpPr/>
          <p:nvPr/>
        </p:nvSpPr>
        <p:spPr>
          <a:xfrm>
            <a:off x="8391114" y="0"/>
            <a:ext cx="74295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8413631" y="295731"/>
            <a:ext cx="681214" cy="767687"/>
          </a:xfrm>
          <a:prstGeom prst="rect">
            <a:avLst/>
          </a:prstGeom>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260548928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a:xfrm>
            <a:off x="938645" y="922305"/>
            <a:ext cx="6958891" cy="714660"/>
          </a:xfrm>
        </p:spPr>
        <p:txBody>
          <a:bodyPr/>
          <a:lstStyle>
            <a:lvl1pPr>
              <a:defRPr sz="3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38645" y="2489200"/>
            <a:ext cx="2506219"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2" name="Text Placeholder 3"/>
          <p:cNvSpPr>
            <a:spLocks noGrp="1"/>
          </p:cNvSpPr>
          <p:nvPr>
            <p:ph type="body" sz="half" idx="15"/>
          </p:nvPr>
        </p:nvSpPr>
        <p:spPr>
          <a:xfrm>
            <a:off x="938643" y="3147165"/>
            <a:ext cx="2506218" cy="287771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692511" y="2489200"/>
            <a:ext cx="2520646"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Text Placeholder 3"/>
          <p:cNvSpPr>
            <a:spLocks noGrp="1"/>
          </p:cNvSpPr>
          <p:nvPr>
            <p:ph type="body" sz="half" idx="16"/>
          </p:nvPr>
        </p:nvSpPr>
        <p:spPr>
          <a:xfrm>
            <a:off x="3692512" y="3147165"/>
            <a:ext cx="2520645" cy="2869878"/>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6460805" y="2489201"/>
            <a:ext cx="250655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4" name="Text Placeholder 3"/>
          <p:cNvSpPr>
            <a:spLocks noGrp="1"/>
          </p:cNvSpPr>
          <p:nvPr>
            <p:ph type="body" sz="half" idx="17"/>
          </p:nvPr>
        </p:nvSpPr>
        <p:spPr>
          <a:xfrm>
            <a:off x="6460806" y="3147164"/>
            <a:ext cx="250655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9" name="Straight Connector 18"/>
          <p:cNvCxnSpPr/>
          <p:nvPr/>
        </p:nvCxnSpPr>
        <p:spPr>
          <a:xfrm>
            <a:off x="3569074"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33698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8413631" y="295731"/>
            <a:ext cx="681214" cy="767687"/>
          </a:xfrm>
          <a:prstGeom prst="rect">
            <a:avLst/>
          </a:prstGeom>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202400627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a:xfrm>
            <a:off x="938645" y="927101"/>
            <a:ext cx="6958891" cy="709864"/>
          </a:xfrm>
        </p:spPr>
        <p:txBody>
          <a:bodyPr/>
          <a:lstStyle>
            <a:lvl1pPr>
              <a:defRPr sz="3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54916" y="4180095"/>
            <a:ext cx="2490629"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9" name="Picture Placeholder 2"/>
          <p:cNvSpPr>
            <a:spLocks noGrp="1" noChangeAspect="1"/>
          </p:cNvSpPr>
          <p:nvPr>
            <p:ph type="pic" idx="15"/>
          </p:nvPr>
        </p:nvSpPr>
        <p:spPr>
          <a:xfrm>
            <a:off x="1097138" y="2486222"/>
            <a:ext cx="2189911" cy="145032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0" name="Text Placeholder 3"/>
          <p:cNvSpPr>
            <a:spLocks noGrp="1"/>
          </p:cNvSpPr>
          <p:nvPr>
            <p:ph type="body" sz="half" idx="21"/>
          </p:nvPr>
        </p:nvSpPr>
        <p:spPr>
          <a:xfrm>
            <a:off x="954916" y="4837559"/>
            <a:ext cx="2489944"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688011" y="4179596"/>
            <a:ext cx="2510939"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0" name="Picture Placeholder 2"/>
          <p:cNvSpPr>
            <a:spLocks noGrp="1" noChangeAspect="1"/>
          </p:cNvSpPr>
          <p:nvPr>
            <p:ph type="pic" idx="16"/>
          </p:nvPr>
        </p:nvSpPr>
        <p:spPr>
          <a:xfrm>
            <a:off x="3846507" y="2509454"/>
            <a:ext cx="2193947"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3688012" y="4837559"/>
            <a:ext cx="2525145"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6460806" y="4179595"/>
            <a:ext cx="2491116"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1" name="Picture Placeholder 2"/>
          <p:cNvSpPr>
            <a:spLocks noGrp="1" noChangeAspect="1"/>
          </p:cNvSpPr>
          <p:nvPr>
            <p:ph type="pic" idx="17"/>
          </p:nvPr>
        </p:nvSpPr>
        <p:spPr>
          <a:xfrm>
            <a:off x="6613692" y="2509454"/>
            <a:ext cx="2187076"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6460806" y="4837559"/>
            <a:ext cx="2491116"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21" name="Straight Connector 20"/>
          <p:cNvCxnSpPr/>
          <p:nvPr/>
        </p:nvCxnSpPr>
        <p:spPr>
          <a:xfrm>
            <a:off x="3564187"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33698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8413631" y="295731"/>
            <a:ext cx="681214" cy="767687"/>
          </a:xfrm>
          <a:prstGeom prst="rect">
            <a:avLst/>
          </a:prstGeom>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144019299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413631" y="295731"/>
            <a:ext cx="681214" cy="767687"/>
          </a:xfrm>
          <a:prstGeom prst="rect">
            <a:avLst/>
          </a:prstGeom>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365441353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grpSp>
        <p:nvGrpSpPr>
          <p:cNvPr id="7" name="Group 6"/>
          <p:cNvGrpSpPr/>
          <p:nvPr/>
        </p:nvGrpSpPr>
        <p:grpSpPr>
          <a:xfrm>
            <a:off x="0" y="1"/>
            <a:ext cx="9906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8" name="Rectangle 7"/>
            <p:cNvSpPr/>
            <p:nvPr/>
          </p:nvSpPr>
          <p:spPr bwMode="gray">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Vertical Title 1"/>
          <p:cNvSpPr>
            <a:spLocks noGrp="1"/>
          </p:cNvSpPr>
          <p:nvPr>
            <p:ph type="title" orient="vert"/>
          </p:nvPr>
        </p:nvSpPr>
        <p:spPr>
          <a:xfrm>
            <a:off x="6683051" y="1447799"/>
            <a:ext cx="1167126" cy="4571999"/>
          </a:xfrm>
        </p:spPr>
        <p:txBody>
          <a:bodyPr vert="eaVert" anchor="b" anchorCtr="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938643" y="1447799"/>
            <a:ext cx="4785337" cy="45720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4" name="Rectangle 13"/>
          <p:cNvSpPr/>
          <p:nvPr/>
        </p:nvSpPr>
        <p:spPr>
          <a:xfrm>
            <a:off x="8391114" y="0"/>
            <a:ext cx="74295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8413631" y="295731"/>
            <a:ext cx="681214" cy="767687"/>
          </a:xfrm>
          <a:prstGeom prst="rect">
            <a:avLst/>
          </a:prstGeom>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84952718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Slide Number Placeholder 5"/>
          <p:cNvSpPr>
            <a:spLocks noGrp="1"/>
          </p:cNvSpPr>
          <p:nvPr>
            <p:ph type="sldNum" sz="quarter" idx="4"/>
          </p:nvPr>
        </p:nvSpPr>
        <p:spPr>
          <a:xfrm>
            <a:off x="8318501" y="295731"/>
            <a:ext cx="857250"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37161452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grpSp>
        <p:nvGrpSpPr>
          <p:cNvPr id="6" name="Group 5"/>
          <p:cNvGrpSpPr/>
          <p:nvPr/>
        </p:nvGrpSpPr>
        <p:grpSpPr>
          <a:xfrm>
            <a:off x="0" y="1"/>
            <a:ext cx="9906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Rectangle 8"/>
            <p:cNvSpPr/>
            <p:nvPr/>
          </p:nvSpPr>
          <p:spPr bwMode="gray">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938645" y="2257589"/>
            <a:ext cx="3360245" cy="3020343"/>
          </a:xfrm>
        </p:spPr>
        <p:txBody>
          <a:bodyPr anchor="ct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545867" y="2257588"/>
            <a:ext cx="3309207" cy="302034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5" name="Rectangle 14"/>
          <p:cNvSpPr/>
          <p:nvPr/>
        </p:nvSpPr>
        <p:spPr>
          <a:xfrm>
            <a:off x="8382876" y="7605"/>
            <a:ext cx="74295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4"/>
          </p:nvPr>
        </p:nvSpPr>
        <p:spPr>
          <a:xfrm>
            <a:off x="8318501" y="295731"/>
            <a:ext cx="857250"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994364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ja-JP" altLang="en-US"/>
              <a:t>マスター タイトルの書式設定</a:t>
            </a:r>
            <a:endParaRPr lang="en-US" dirty="0"/>
          </a:p>
        </p:txBody>
      </p:sp>
      <p:sp>
        <p:nvSpPr>
          <p:cNvPr id="3" name="Content Placeholder 2"/>
          <p:cNvSpPr>
            <a:spLocks noGrp="1"/>
          </p:cNvSpPr>
          <p:nvPr>
            <p:ph sz="half" idx="1"/>
          </p:nvPr>
        </p:nvSpPr>
        <p:spPr>
          <a:xfrm>
            <a:off x="938643" y="2489199"/>
            <a:ext cx="3940062" cy="353060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27295" y="2489200"/>
            <a:ext cx="3940063" cy="3530601"/>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8" name="Slide Number Placeholder 5"/>
          <p:cNvSpPr>
            <a:spLocks noGrp="1"/>
          </p:cNvSpPr>
          <p:nvPr>
            <p:ph type="sldNum" sz="quarter" idx="4"/>
          </p:nvPr>
        </p:nvSpPr>
        <p:spPr>
          <a:xfrm>
            <a:off x="8318501" y="295731"/>
            <a:ext cx="857250"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2967931538"/>
      </p:ext>
    </p:extLst>
  </p:cSld>
  <p:clrMapOvr>
    <a:masterClrMapping/>
  </p:clrMapOvr>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38643" y="2494298"/>
            <a:ext cx="3940062"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938643" y="3253589"/>
            <a:ext cx="3940063" cy="276621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27296" y="2489200"/>
            <a:ext cx="3940061"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27296" y="3248491"/>
            <a:ext cx="3940062" cy="2771311"/>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0" name="Slide Number Placeholder 5"/>
          <p:cNvSpPr>
            <a:spLocks noGrp="1"/>
          </p:cNvSpPr>
          <p:nvPr>
            <p:ph type="sldNum" sz="quarter" idx="12"/>
          </p:nvPr>
        </p:nvSpPr>
        <p:spPr>
          <a:xfrm>
            <a:off x="8318501" y="295731"/>
            <a:ext cx="857250"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33957472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4"/>
          </p:nvPr>
        </p:nvSpPr>
        <p:spPr>
          <a:xfrm>
            <a:off x="8318501" y="295731"/>
            <a:ext cx="857250"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57812716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Rectangle 5"/>
          <p:cNvSpPr/>
          <p:nvPr/>
        </p:nvSpPr>
        <p:spPr>
          <a:xfrm>
            <a:off x="8391114" y="0"/>
            <a:ext cx="74295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8413631" y="295731"/>
            <a:ext cx="681214" cy="767687"/>
          </a:xfrm>
          <a:prstGeom prst="rect">
            <a:avLst/>
          </a:prstGeom>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125796482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grpSp>
        <p:nvGrpSpPr>
          <p:cNvPr id="11" name="Group 10"/>
          <p:cNvGrpSpPr/>
          <p:nvPr/>
        </p:nvGrpSpPr>
        <p:grpSpPr>
          <a:xfrm>
            <a:off x="0" y="1"/>
            <a:ext cx="9906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938644" y="1447800"/>
            <a:ext cx="2938638" cy="1495588"/>
          </a:xfrm>
        </p:spPr>
        <p:txBody>
          <a:bodyPr anchor="b"/>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949671" y="1441182"/>
            <a:ext cx="3935588" cy="45720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bwMode="gray">
          <a:xfrm>
            <a:off x="938644" y="3086845"/>
            <a:ext cx="2938638" cy="2938036"/>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4" name="Rectangle 13"/>
          <p:cNvSpPr/>
          <p:nvPr/>
        </p:nvSpPr>
        <p:spPr>
          <a:xfrm>
            <a:off x="8391114" y="0"/>
            <a:ext cx="74295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8413631" y="295731"/>
            <a:ext cx="681214" cy="767687"/>
          </a:xfrm>
          <a:prstGeom prst="rect">
            <a:avLst/>
          </a:prstGeom>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61793150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grpSp>
        <p:nvGrpSpPr>
          <p:cNvPr id="11" name="Group 10"/>
          <p:cNvGrpSpPr/>
          <p:nvPr/>
        </p:nvGrpSpPr>
        <p:grpSpPr>
          <a:xfrm>
            <a:off x="0" y="1"/>
            <a:ext cx="9906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922557" y="1340000"/>
            <a:ext cx="3252100" cy="161619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16485" y="1320800"/>
            <a:ext cx="3023694"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bwMode="gray">
          <a:xfrm>
            <a:off x="922557" y="3086100"/>
            <a:ext cx="3252100" cy="24511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4" name="Rectangle 13"/>
          <p:cNvSpPr/>
          <p:nvPr/>
        </p:nvSpPr>
        <p:spPr>
          <a:xfrm>
            <a:off x="8391114" y="0"/>
            <a:ext cx="74295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8413631" y="295731"/>
            <a:ext cx="681214" cy="767687"/>
          </a:xfrm>
          <a:prstGeom prst="rect">
            <a:avLst/>
          </a:prstGeom>
        </p:spPr>
        <p:txBody>
          <a:body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304954014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0" y="1"/>
            <a:ext cx="9906000" cy="6860799"/>
            <a:chOff x="0" y="0"/>
            <a:chExt cx="9144000" cy="6860799"/>
          </a:xfrm>
        </p:grpSpPr>
        <p:sp>
          <p:nvSpPr>
            <p:cNvPr id="25" name="Rectangle 24"/>
            <p:cNvSpPr/>
            <p:nvPr/>
          </p:nvSpPr>
          <p:spPr>
            <a:xfrm>
              <a:off x="0" y="0"/>
              <a:ext cx="9118832"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3" name="Oval 2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4" name="Oval 2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1"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ja-JP" altLang="en-US"/>
            </a:p>
          </p:txBody>
        </p:sp>
        <p:sp>
          <p:nvSpPr>
            <p:cNvPr id="19" name="Freeform 18"/>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txBody>
            <a:bodyPr/>
            <a:lstStyle/>
            <a:p>
              <a:endParaRPr lang="ja-JP" altLang="en-US"/>
            </a:p>
          </p:txBody>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grpSp>
      <p:sp>
        <p:nvSpPr>
          <p:cNvPr id="2" name="Title Placeholder 1"/>
          <p:cNvSpPr>
            <a:spLocks noGrp="1"/>
          </p:cNvSpPr>
          <p:nvPr>
            <p:ph type="title"/>
          </p:nvPr>
        </p:nvSpPr>
        <p:spPr bwMode="gray">
          <a:xfrm>
            <a:off x="938643" y="927100"/>
            <a:ext cx="6871802" cy="709865"/>
          </a:xfrm>
          <a:prstGeom prst="rect">
            <a:avLst/>
          </a:prstGeom>
        </p:spPr>
        <p:txBody>
          <a:bodyPr vert="horz" lIns="91440" tIns="45720" rIns="91440" bIns="45720" rtlCol="0" anchor="ctr">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938645" y="2489200"/>
            <a:ext cx="6871801" cy="3530600"/>
          </a:xfrm>
          <a:prstGeom prst="rect">
            <a:avLst/>
          </a:prstGeom>
        </p:spPr>
        <p:txBody>
          <a:bodyPr vert="horz" lIns="91440" tIns="45720" rIns="91440" bIns="45720" rtlCol="0"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167942" y="6365500"/>
            <a:ext cx="1073149" cy="228659"/>
          </a:xfrm>
          <a:prstGeom prst="rect">
            <a:avLst/>
          </a:prstGeom>
        </p:spPr>
        <p:txBody>
          <a:bodyPr vert="horz" lIns="91440" tIns="45720" rIns="91440" bIns="45720" rtlCol="0" anchor="b"/>
          <a:lstStyle>
            <a:lvl1pPr algn="r">
              <a:defRPr sz="900" b="1" i="0">
                <a:solidFill>
                  <a:schemeClr val="accent1"/>
                </a:solidFill>
                <a:latin typeface="+mn-lt"/>
              </a:defRPr>
            </a:lvl1pPr>
          </a:lstStyle>
          <a:p>
            <a:endParaRPr kumimoji="1" lang="ja-JP" altLang="en-US"/>
          </a:p>
        </p:txBody>
      </p:sp>
      <p:sp>
        <p:nvSpPr>
          <p:cNvPr id="5" name="Footer Placeholder 4"/>
          <p:cNvSpPr>
            <a:spLocks noGrp="1"/>
          </p:cNvSpPr>
          <p:nvPr>
            <p:ph type="ftr" sz="quarter" idx="3"/>
          </p:nvPr>
        </p:nvSpPr>
        <p:spPr>
          <a:xfrm>
            <a:off x="640080" y="6365498"/>
            <a:ext cx="4181445" cy="228660"/>
          </a:xfrm>
          <a:prstGeom prst="rect">
            <a:avLst/>
          </a:prstGeom>
        </p:spPr>
        <p:txBody>
          <a:bodyPr vert="horz" lIns="91440" tIns="45720" rIns="91440" bIns="45720" rtlCol="0" anchor="b"/>
          <a:lstStyle>
            <a:lvl1pPr algn="l">
              <a:defRPr sz="900" b="1" i="0">
                <a:solidFill>
                  <a:schemeClr val="accent1"/>
                </a:solidFill>
              </a:defRPr>
            </a:lvl1pPr>
          </a:lstStyle>
          <a:p>
            <a:endParaRPr kumimoji="1" lang="ja-JP" altLang="en-US"/>
          </a:p>
        </p:txBody>
      </p:sp>
      <p:sp>
        <p:nvSpPr>
          <p:cNvPr id="22" name="Rectangle 21"/>
          <p:cNvSpPr/>
          <p:nvPr/>
        </p:nvSpPr>
        <p:spPr>
          <a:xfrm>
            <a:off x="8391114" y="0"/>
            <a:ext cx="74295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0" name="Slide Number Placeholder 5"/>
          <p:cNvSpPr>
            <a:spLocks noGrp="1"/>
          </p:cNvSpPr>
          <p:nvPr>
            <p:ph type="sldNum" sz="quarter" idx="4"/>
          </p:nvPr>
        </p:nvSpPr>
        <p:spPr bwMode="auto">
          <a:xfrm>
            <a:off x="8318501" y="295731"/>
            <a:ext cx="857250" cy="767687"/>
          </a:xfrm>
          <a:prstGeom prst="rect">
            <a:avLst/>
          </a:prstGeom>
        </p:spPr>
        <p:txBody>
          <a:bodyPr vert="horz" lIns="91440" tIns="45720" rIns="91440" bIns="45720" rtlCol="0" anchor="b"/>
          <a:lstStyle>
            <a:lvl1pPr algn="ctr">
              <a:defRPr sz="2800" b="0" i="0">
                <a:solidFill>
                  <a:schemeClr val="bg1"/>
                </a:solidFill>
              </a:defRPr>
            </a:lvl1pPr>
          </a:lstStyle>
          <a:p>
            <a:fld id="{E19FEFA5-F69B-4463-85F3-6BA87B34B307}" type="slidenum">
              <a:rPr kumimoji="1" lang="ja-JP" altLang="en-US" smtClean="0"/>
              <a:pPr/>
              <a:t>‹#›</a:t>
            </a:fld>
            <a:endParaRPr kumimoji="1" lang="ja-JP" altLang="en-US"/>
          </a:p>
        </p:txBody>
      </p:sp>
    </p:spTree>
    <p:extLst>
      <p:ext uri="{BB962C8B-B14F-4D97-AF65-F5344CB8AC3E}">
        <p14:creationId xmlns:p14="http://schemas.microsoft.com/office/powerpoint/2010/main" val="3698756261"/>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Lst>
  <p:hf hdr="0" ftr="0" dt="0"/>
  <p:txStyles>
    <p:titleStyle>
      <a:lvl1pPr algn="l" defTabSz="457200" rtl="0" eaLnBrk="1" latinLnBrk="0" hangingPunct="1">
        <a:spcBef>
          <a:spcPct val="0"/>
        </a:spcBef>
        <a:buNone/>
        <a:defRPr kumimoji="1" sz="32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kumimoji="1"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70jGPy9Ao7g&amp;list=PLMvvhD9xvwfkndXSSfNU_dRGwhDcXbOPp&amp;index=1" TargetMode="External"/><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youtube.com/watch?v=hMGYqvpKlSw&amp;list=PLMvvhD9xvwfkndXSSfNU_dRGwhDcXbOPp&amp;index=4" TargetMode="External"/><Relationship Id="rId5" Type="http://schemas.openxmlformats.org/officeDocument/2006/relationships/hyperlink" Target="https://www.youtube.com/watch?v=wZVA05l2FyQ&amp;list=PLMvvhD9xvwfkndXSSfNU_dRGwhDcXbOPp&amp;index=3" TargetMode="External"/><Relationship Id="rId4" Type="http://schemas.openxmlformats.org/officeDocument/2006/relationships/hyperlink" Target="https://www.youtube.com/watch?v=46X20s4Lhzg&amp;list=PLMvvhD9xvwfkndXSSfNU_dRGwhDcXbOPp&amp;index=2"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841701-53B5-4A49-905B-256C99F0B87D}"/>
              </a:ext>
            </a:extLst>
          </p:cNvPr>
          <p:cNvSpPr>
            <a:spLocks noGrp="1"/>
          </p:cNvSpPr>
          <p:nvPr>
            <p:ph type="ctrTitle"/>
          </p:nvPr>
        </p:nvSpPr>
        <p:spPr>
          <a:xfrm>
            <a:off x="796954" y="2319308"/>
            <a:ext cx="8055436" cy="682680"/>
          </a:xfrm>
        </p:spPr>
        <p:txBody>
          <a:bodyPr>
            <a:noAutofit/>
          </a:bodyPr>
          <a:lstStyle/>
          <a:p>
            <a:pPr algn="ctr"/>
            <a:r>
              <a:rPr lang="ja-JP" altLang="en-US" sz="5400" b="1" dirty="0">
                <a:latin typeface="ＭＳ ゴシック" panose="020B0609070205080204" pitchFamily="49" charset="-128"/>
                <a:ea typeface="ＭＳ ゴシック" panose="020B0609070205080204" pitchFamily="49" charset="-128"/>
              </a:rPr>
              <a:t>漁ろう操船講習</a:t>
            </a:r>
          </a:p>
        </p:txBody>
      </p:sp>
      <p:cxnSp>
        <p:nvCxnSpPr>
          <p:cNvPr id="5" name="直線コネクタ 4">
            <a:extLst>
              <a:ext uri="{FF2B5EF4-FFF2-40B4-BE49-F238E27FC236}">
                <a16:creationId xmlns:a16="http://schemas.microsoft.com/office/drawing/2014/main" id="{CEE38AB3-2D6F-4D3A-962C-3109CB1FCB6F}"/>
              </a:ext>
            </a:extLst>
          </p:cNvPr>
          <p:cNvCxnSpPr>
            <a:cxnSpLocks/>
          </p:cNvCxnSpPr>
          <p:nvPr/>
        </p:nvCxnSpPr>
        <p:spPr>
          <a:xfrm>
            <a:off x="1433459" y="3429000"/>
            <a:ext cx="7039082" cy="0"/>
          </a:xfrm>
          <a:prstGeom prst="line">
            <a:avLst/>
          </a:prstGeom>
          <a:noFill/>
          <a:ln w="127000" cap="flat" cmpd="thickThin" algn="ctr">
            <a:solidFill>
              <a:schemeClr val="accent6"/>
            </a:solidFill>
            <a:prstDash val="solid"/>
            <a:miter lim="800000"/>
          </a:ln>
          <a:effectLst/>
        </p:spPr>
      </p:cxnSp>
      <p:sp>
        <p:nvSpPr>
          <p:cNvPr id="3" name="タイトル 7">
            <a:extLst>
              <a:ext uri="{FF2B5EF4-FFF2-40B4-BE49-F238E27FC236}">
                <a16:creationId xmlns:a16="http://schemas.microsoft.com/office/drawing/2014/main" id="{DA811803-836E-24B4-0F42-253E5F49F02C}"/>
              </a:ext>
            </a:extLst>
          </p:cNvPr>
          <p:cNvSpPr txBox="1">
            <a:spLocks/>
          </p:cNvSpPr>
          <p:nvPr/>
        </p:nvSpPr>
        <p:spPr bwMode="gray">
          <a:xfrm>
            <a:off x="1433458" y="5499100"/>
            <a:ext cx="7176285" cy="709865"/>
          </a:xfrm>
          <a:prstGeom prst="rect">
            <a:avLst/>
          </a:prstGeom>
        </p:spPr>
        <p:txBody>
          <a:bodyPr vert="horz" lIns="91440" tIns="45720" rIns="91440" bIns="45720" rtlCol="0" anchor="b">
            <a:noAutofit/>
          </a:bodyPr>
          <a:lstStyle>
            <a:lvl1pPr algn="l" defTabSz="457200" rtl="0" eaLnBrk="1" latinLnBrk="0" hangingPunct="1">
              <a:spcBef>
                <a:spcPct val="0"/>
              </a:spcBef>
              <a:buNone/>
              <a:defRPr kumimoji="1" sz="48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2000" dirty="0"/>
              <a:t>一般社団法人　大日本水産会</a:t>
            </a:r>
            <a:endParaRPr lang="en-US" altLang="ja-JP" sz="2000" dirty="0"/>
          </a:p>
          <a:p>
            <a:pPr algn="ctr"/>
            <a:r>
              <a:rPr lang="ja-JP" altLang="en-US" sz="2000" dirty="0"/>
              <a:t>講師：常務理事　松本冬樹</a:t>
            </a:r>
          </a:p>
        </p:txBody>
      </p:sp>
    </p:spTree>
    <p:extLst>
      <p:ext uri="{BB962C8B-B14F-4D97-AF65-F5344CB8AC3E}">
        <p14:creationId xmlns:p14="http://schemas.microsoft.com/office/powerpoint/2010/main" val="667736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404695-F0AD-FFD6-E755-3CD825B1439C}"/>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EDF97404-1971-AB44-531E-727E490EAD06}"/>
              </a:ext>
            </a:extLst>
          </p:cNvPr>
          <p:cNvSpPr>
            <a:spLocks noGrp="1"/>
          </p:cNvSpPr>
          <p:nvPr>
            <p:ph type="ctrTitle"/>
          </p:nvPr>
        </p:nvSpPr>
        <p:spPr>
          <a:xfrm>
            <a:off x="4627237" y="1241266"/>
            <a:ext cx="4410697" cy="3153753"/>
          </a:xfrm>
          <a:prstGeom prst="rect">
            <a:avLst/>
          </a:prstGeom>
        </p:spPr>
        <p:txBody>
          <a:bodyPr>
            <a:normAutofit/>
          </a:bodyPr>
          <a:lstStyle/>
          <a:p>
            <a:pPr defTabSz="914400">
              <a:defRPr/>
            </a:pPr>
            <a:r>
              <a:rPr kumimoji="1" lang="ja-JP" altLang="en-US" dirty="0">
                <a:latin typeface="+mj-ea"/>
                <a:cs typeface="メイリオ" panose="020B0604030504040204" pitchFamily="50" charset="-128"/>
              </a:rPr>
              <a:t>漁船における事故と</a:t>
            </a:r>
            <a:br>
              <a:rPr kumimoji="1" lang="en-US" altLang="ja-JP" dirty="0">
                <a:latin typeface="+mj-ea"/>
                <a:cs typeface="メイリオ" panose="020B0604030504040204" pitchFamily="50" charset="-128"/>
              </a:rPr>
            </a:br>
            <a:r>
              <a:rPr lang="ja-JP" altLang="en-US" dirty="0">
                <a:latin typeface="+mj-ea"/>
                <a:cs typeface="メイリオ" panose="020B0604030504040204" pitchFamily="50" charset="-128"/>
              </a:rPr>
              <a:t>安全対策</a:t>
            </a:r>
            <a:endParaRPr kumimoji="1" lang="ja-JP" altLang="en-US" dirty="0">
              <a:latin typeface="+mj-ea"/>
              <a:cs typeface="メイリオ" panose="020B0604030504040204" pitchFamily="50" charset="-128"/>
            </a:endParaRPr>
          </a:p>
        </p:txBody>
      </p:sp>
      <p:grpSp>
        <p:nvGrpSpPr>
          <p:cNvPr id="14" name="Group 13">
            <a:extLst>
              <a:ext uri="{FF2B5EF4-FFF2-40B4-BE49-F238E27FC236}">
                <a16:creationId xmlns:a16="http://schemas.microsoft.com/office/drawing/2014/main" id="{0C5EAE72-3D24-4A03-9BDF-FBE8C100AF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3959" y="396836"/>
            <a:ext cx="4056129" cy="6058999"/>
            <a:chOff x="423335" y="396836"/>
            <a:chExt cx="4992158" cy="6058999"/>
          </a:xfrm>
        </p:grpSpPr>
        <p:sp>
          <p:nvSpPr>
            <p:cNvPr id="15" name="Rectangle 14">
              <a:extLst>
                <a:ext uri="{FF2B5EF4-FFF2-40B4-BE49-F238E27FC236}">
                  <a16:creationId xmlns:a16="http://schemas.microsoft.com/office/drawing/2014/main" id="{B76F2A6D-EB50-477B-BD17-230CCC8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5"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Freeform 5">
              <a:extLst>
                <a:ext uri="{FF2B5EF4-FFF2-40B4-BE49-F238E27FC236}">
                  <a16:creationId xmlns:a16="http://schemas.microsoft.com/office/drawing/2014/main" id="{8FBA8B6C-1D72-481E-A101-FBBBF888B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170217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ja-JP" altLang="en-US"/>
            </a:p>
          </p:txBody>
        </p:sp>
        <p:sp>
          <p:nvSpPr>
            <p:cNvPr id="17" name="Freeform 5">
              <a:extLst>
                <a:ext uri="{FF2B5EF4-FFF2-40B4-BE49-F238E27FC236}">
                  <a16:creationId xmlns:a16="http://schemas.microsoft.com/office/drawing/2014/main" id="{46FCD9A8-07DA-4FCE-B3CC-44762A40B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3545327"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ja-JP" altLang="en-US"/>
            </a:p>
          </p:txBody>
        </p:sp>
      </p:grpSp>
      <p:sp>
        <p:nvSpPr>
          <p:cNvPr id="4" name="スライド番号プレースホルダー 3">
            <a:extLst>
              <a:ext uri="{FF2B5EF4-FFF2-40B4-BE49-F238E27FC236}">
                <a16:creationId xmlns:a16="http://schemas.microsoft.com/office/drawing/2014/main" id="{4EC3D757-6643-4520-D4D1-CEBD61296BAD}"/>
              </a:ext>
            </a:extLst>
          </p:cNvPr>
          <p:cNvSpPr>
            <a:spLocks noGrp="1"/>
          </p:cNvSpPr>
          <p:nvPr>
            <p:ph type="sldNum" sz="quarter" idx="4"/>
          </p:nvPr>
        </p:nvSpPr>
        <p:spPr>
          <a:xfrm>
            <a:off x="8403450" y="295729"/>
            <a:ext cx="681036" cy="767687"/>
          </a:xfrm>
        </p:spPr>
        <p:txBody>
          <a:bodyPr>
            <a:normAutofit/>
          </a:bodyPr>
          <a:lstStyle/>
          <a:p>
            <a:pPr>
              <a:spcAft>
                <a:spcPts val="600"/>
              </a:spcAft>
            </a:pPr>
            <a:fld id="{E19FEFA5-F69B-4463-85F3-6BA87B34B307}" type="slidenum">
              <a:rPr kumimoji="1" lang="ja-JP" altLang="en-US" smtClean="0"/>
              <a:pPr>
                <a:spcAft>
                  <a:spcPts val="600"/>
                </a:spcAft>
              </a:pPr>
              <a:t>9</a:t>
            </a:fld>
            <a:endParaRPr kumimoji="1" lang="ja-JP" altLang="en-US"/>
          </a:p>
        </p:txBody>
      </p:sp>
      <p:pic>
        <p:nvPicPr>
          <p:cNvPr id="9" name="Graphic 8" descr="水">
            <a:extLst>
              <a:ext uri="{FF2B5EF4-FFF2-40B4-BE49-F238E27FC236}">
                <a16:creationId xmlns:a16="http://schemas.microsoft.com/office/drawing/2014/main" id="{6459357B-4D76-2E33-37A8-2FF6759510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683" y="1996463"/>
            <a:ext cx="2865073" cy="2865073"/>
          </a:xfrm>
          <a:prstGeom prst="rect">
            <a:avLst/>
          </a:prstGeom>
        </p:spPr>
      </p:pic>
    </p:spTree>
    <p:extLst>
      <p:ext uri="{BB962C8B-B14F-4D97-AF65-F5344CB8AC3E}">
        <p14:creationId xmlns:p14="http://schemas.microsoft.com/office/powerpoint/2010/main" val="193913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p:txBody>
          <a:bodyPr/>
          <a:lstStyle/>
          <a:p>
            <a:fld id="{E19FEFA5-F69B-4463-85F3-6BA87B34B307}" type="slidenum">
              <a:rPr kumimoji="1" lang="ja-JP" altLang="en-US" smtClean="0"/>
              <a:pPr/>
              <a:t>10</a:t>
            </a:fld>
            <a:endParaRPr kumimoji="1" lang="ja-JP" altLang="en-US"/>
          </a:p>
        </p:txBody>
      </p:sp>
      <p:sp>
        <p:nvSpPr>
          <p:cNvPr id="6" name="テキスト ボックス 5">
            <a:extLst>
              <a:ext uri="{FF2B5EF4-FFF2-40B4-BE49-F238E27FC236}">
                <a16:creationId xmlns:a16="http://schemas.microsoft.com/office/drawing/2014/main" id="{B99200BF-37F9-D4DD-B491-6A48E4055EF7}"/>
              </a:ext>
            </a:extLst>
          </p:cNvPr>
          <p:cNvSpPr txBox="1"/>
          <p:nvPr/>
        </p:nvSpPr>
        <p:spPr>
          <a:xfrm>
            <a:off x="507124" y="1396572"/>
            <a:ext cx="8891751" cy="5355312"/>
          </a:xfrm>
          <a:prstGeom prst="rect">
            <a:avLst/>
          </a:prstGeom>
          <a:solidFill>
            <a:schemeClr val="bg1">
              <a:lumMod val="95000"/>
            </a:schemeClr>
          </a:solidFill>
          <a:ln>
            <a:noFill/>
          </a:ln>
        </p:spPr>
        <p:txBody>
          <a:bodyPr wrap="square" rtlCol="0">
            <a:spAutoFit/>
          </a:bodyPr>
          <a:lstStyle/>
          <a:p>
            <a:r>
              <a:rPr kumimoji="1" lang="ja-JP" altLang="en-US" sz="2000" dirty="0">
                <a:latin typeface="+mn-ea"/>
              </a:rPr>
              <a:t>✓　令和</a:t>
            </a:r>
            <a:r>
              <a:rPr kumimoji="1" lang="en-US" altLang="ja-JP" sz="2000" dirty="0">
                <a:latin typeface="+mn-ea"/>
              </a:rPr>
              <a:t>6</a:t>
            </a:r>
            <a:r>
              <a:rPr kumimoji="1" lang="ja-JP" altLang="en-US" sz="2000" dirty="0">
                <a:latin typeface="+mn-ea"/>
              </a:rPr>
              <a:t>（</a:t>
            </a:r>
            <a:r>
              <a:rPr kumimoji="1" lang="en-US" altLang="ja-JP" sz="2000" dirty="0">
                <a:latin typeface="+mn-ea"/>
              </a:rPr>
              <a:t>2024</a:t>
            </a:r>
            <a:r>
              <a:rPr kumimoji="1" lang="ja-JP" altLang="en-US" sz="2000" dirty="0">
                <a:latin typeface="+mn-ea"/>
              </a:rPr>
              <a:t>）年の漁船の船舶事故隻数は</a:t>
            </a:r>
            <a:r>
              <a:rPr kumimoji="1" lang="en-US" altLang="ja-JP" sz="2000" dirty="0">
                <a:latin typeface="+mn-ea"/>
              </a:rPr>
              <a:t>464</a:t>
            </a:r>
            <a:r>
              <a:rPr kumimoji="1" lang="ja-JP" altLang="en-US" sz="2000" dirty="0">
                <a:latin typeface="+mn-ea"/>
              </a:rPr>
              <a:t>隻、漁船の船舶事故に</a:t>
            </a:r>
            <a:endParaRPr kumimoji="1" lang="en-US" altLang="ja-JP" sz="2000" dirty="0">
              <a:latin typeface="+mn-ea"/>
            </a:endParaRPr>
          </a:p>
          <a:p>
            <a:r>
              <a:rPr kumimoji="1" lang="ja-JP" altLang="en-US" sz="2000" dirty="0">
                <a:latin typeface="+mn-ea"/>
              </a:rPr>
              <a:t>　伴う死者・行方不明者数は</a:t>
            </a:r>
            <a:r>
              <a:rPr kumimoji="1" lang="en-US" altLang="ja-JP" sz="2000" dirty="0">
                <a:latin typeface="+mn-ea"/>
              </a:rPr>
              <a:t>22</a:t>
            </a:r>
            <a:r>
              <a:rPr kumimoji="1" lang="ja-JP" altLang="en-US" sz="2000" dirty="0">
                <a:latin typeface="+mn-ea"/>
              </a:rPr>
              <a:t>人です。</a:t>
            </a:r>
            <a:endParaRPr kumimoji="1" lang="en-US" altLang="ja-JP" sz="2000" dirty="0">
              <a:latin typeface="+mn-ea"/>
            </a:endParaRPr>
          </a:p>
          <a:p>
            <a:endParaRPr kumimoji="1" lang="en-US" altLang="ja-JP" sz="1050" dirty="0">
              <a:latin typeface="+mn-ea"/>
            </a:endParaRPr>
          </a:p>
          <a:p>
            <a:r>
              <a:rPr kumimoji="1" lang="ja-JP" altLang="en-US" sz="2000" dirty="0">
                <a:latin typeface="+mn-ea"/>
              </a:rPr>
              <a:t>✓　漁船の事故は、全ての船舶事故隻数の約</a:t>
            </a:r>
            <a:r>
              <a:rPr kumimoji="1" lang="en-US" altLang="ja-JP" sz="2000" dirty="0">
                <a:latin typeface="+mn-ea"/>
              </a:rPr>
              <a:t>3</a:t>
            </a:r>
            <a:r>
              <a:rPr kumimoji="1" lang="ja-JP" altLang="en-US" sz="2000" dirty="0">
                <a:latin typeface="+mn-ea"/>
              </a:rPr>
              <a:t>割、船舶事故に伴う死者・</a:t>
            </a:r>
            <a:endParaRPr kumimoji="1" lang="en-US" altLang="ja-JP" sz="2000" dirty="0">
              <a:latin typeface="+mn-ea"/>
            </a:endParaRPr>
          </a:p>
          <a:p>
            <a:r>
              <a:rPr kumimoji="1" lang="ja-JP" altLang="en-US" sz="2000" dirty="0">
                <a:latin typeface="+mn-ea"/>
              </a:rPr>
              <a:t>　行方不明者数の約４割を占めています。</a:t>
            </a:r>
            <a:endParaRPr kumimoji="1" lang="en-US" altLang="ja-JP" sz="2000" dirty="0">
              <a:latin typeface="+mn-ea"/>
            </a:endParaRPr>
          </a:p>
          <a:p>
            <a:endParaRPr kumimoji="1" lang="en-US" altLang="ja-JP" sz="1050" dirty="0">
              <a:latin typeface="+mn-ea"/>
            </a:endParaRPr>
          </a:p>
          <a:p>
            <a:r>
              <a:rPr kumimoji="1" lang="ja-JP" altLang="en-US" sz="2000" dirty="0">
                <a:latin typeface="+mn-ea"/>
              </a:rPr>
              <a:t>✓　</a:t>
            </a:r>
            <a:r>
              <a:rPr kumimoji="1" lang="ja-JP" altLang="en-US" sz="2000" dirty="0">
                <a:solidFill>
                  <a:srgbClr val="C00000"/>
                </a:solidFill>
                <a:latin typeface="+mn-ea"/>
              </a:rPr>
              <a:t>漁船の事故の種類としては衝突が最も多く、</a:t>
            </a:r>
            <a:r>
              <a:rPr kumimoji="1" lang="ja-JP" altLang="en-US" sz="2000" dirty="0">
                <a:latin typeface="+mn-ea"/>
              </a:rPr>
              <a:t>その原因は、</a:t>
            </a:r>
            <a:r>
              <a:rPr kumimoji="1" lang="ja-JP" altLang="en-US" sz="2000" dirty="0">
                <a:solidFill>
                  <a:srgbClr val="C00000"/>
                </a:solidFill>
                <a:latin typeface="+mn-ea"/>
              </a:rPr>
              <a:t>見張り不</a:t>
            </a:r>
            <a:endParaRPr kumimoji="1" lang="en-US" altLang="ja-JP" sz="2000" dirty="0">
              <a:solidFill>
                <a:srgbClr val="C00000"/>
              </a:solidFill>
              <a:latin typeface="+mn-ea"/>
            </a:endParaRPr>
          </a:p>
          <a:p>
            <a:r>
              <a:rPr kumimoji="1" lang="ja-JP" altLang="en-US" sz="2000" dirty="0">
                <a:solidFill>
                  <a:srgbClr val="C00000"/>
                </a:solidFill>
                <a:latin typeface="+mn-ea"/>
              </a:rPr>
              <a:t>　十分、操船不適切、居眠り運航が多い傾向</a:t>
            </a:r>
            <a:r>
              <a:rPr kumimoji="1" lang="ja-JP" altLang="en-US" sz="2000" dirty="0">
                <a:latin typeface="+mn-ea"/>
              </a:rPr>
              <a:t>にあります。</a:t>
            </a:r>
            <a:endParaRPr kumimoji="1" lang="en-US" altLang="ja-JP" sz="2000" dirty="0">
              <a:latin typeface="+mn-ea"/>
            </a:endParaRPr>
          </a:p>
          <a:p>
            <a:endParaRPr kumimoji="1" lang="en-US" altLang="ja-JP" sz="1050" dirty="0">
              <a:latin typeface="+mn-ea"/>
            </a:endParaRPr>
          </a:p>
          <a:p>
            <a:r>
              <a:rPr kumimoji="1" lang="ja-JP" altLang="en-US" sz="2000" dirty="0">
                <a:latin typeface="+mn-ea"/>
              </a:rPr>
              <a:t>✓　</a:t>
            </a:r>
            <a:r>
              <a:rPr kumimoji="1" lang="ja-JP" altLang="en-US" sz="2000" dirty="0">
                <a:solidFill>
                  <a:srgbClr val="C00000"/>
                </a:solidFill>
                <a:latin typeface="+mn-ea"/>
              </a:rPr>
              <a:t>船体機器整備不良</a:t>
            </a:r>
            <a:r>
              <a:rPr kumimoji="1" lang="ja-JP" altLang="en-US" sz="2000" dirty="0">
                <a:latin typeface="+mn-ea"/>
              </a:rPr>
              <a:t>や</a:t>
            </a:r>
            <a:r>
              <a:rPr kumimoji="1" lang="ja-JP" altLang="en-US" sz="2000" dirty="0">
                <a:solidFill>
                  <a:srgbClr val="C00000"/>
                </a:solidFill>
                <a:latin typeface="+mn-ea"/>
              </a:rPr>
              <a:t>気象海象情報の確認不足</a:t>
            </a:r>
            <a:r>
              <a:rPr kumimoji="1" lang="ja-JP" altLang="en-US" sz="2000" dirty="0">
                <a:latin typeface="+mn-ea"/>
              </a:rPr>
              <a:t>といった</a:t>
            </a:r>
            <a:r>
              <a:rPr kumimoji="1" lang="ja-JP" altLang="en-US" sz="2000" dirty="0">
                <a:solidFill>
                  <a:srgbClr val="C00000"/>
                </a:solidFill>
                <a:latin typeface="+mn-ea"/>
              </a:rPr>
              <a:t>発航前検査の</a:t>
            </a:r>
            <a:endParaRPr kumimoji="1" lang="en-US" altLang="ja-JP" sz="2000" dirty="0">
              <a:solidFill>
                <a:srgbClr val="C00000"/>
              </a:solidFill>
              <a:latin typeface="+mn-ea"/>
            </a:endParaRPr>
          </a:p>
          <a:p>
            <a:r>
              <a:rPr kumimoji="1" lang="ja-JP" altLang="en-US" sz="2000" dirty="0">
                <a:solidFill>
                  <a:srgbClr val="C00000"/>
                </a:solidFill>
                <a:latin typeface="+mn-ea"/>
              </a:rPr>
              <a:t>　不十分による事故も多く発生</a:t>
            </a:r>
            <a:r>
              <a:rPr kumimoji="1" lang="ja-JP" altLang="en-US" sz="2000" dirty="0">
                <a:latin typeface="+mn-ea"/>
              </a:rPr>
              <a:t>しています。</a:t>
            </a:r>
            <a:endParaRPr kumimoji="1" lang="en-US" altLang="ja-JP" sz="2000" dirty="0">
              <a:latin typeface="+mn-ea"/>
            </a:endParaRPr>
          </a:p>
          <a:p>
            <a:endParaRPr kumimoji="1" lang="en-US" altLang="ja-JP" sz="1050" dirty="0">
              <a:latin typeface="+mn-ea"/>
            </a:endParaRPr>
          </a:p>
          <a:p>
            <a:r>
              <a:rPr kumimoji="1" lang="ja-JP" altLang="en-US" sz="2000" dirty="0">
                <a:latin typeface="+mn-ea"/>
              </a:rPr>
              <a:t>✓　漁船は、</a:t>
            </a:r>
            <a:endParaRPr kumimoji="1" lang="en-US" altLang="ja-JP" sz="2000" dirty="0">
              <a:latin typeface="+mn-ea"/>
            </a:endParaRPr>
          </a:p>
          <a:p>
            <a:r>
              <a:rPr kumimoji="1" lang="ja-JP" altLang="en-US" sz="2000" dirty="0">
                <a:latin typeface="+mn-ea"/>
              </a:rPr>
              <a:t>　・　</a:t>
            </a:r>
            <a:r>
              <a:rPr kumimoji="1" lang="ja-JP" altLang="en-US" sz="2000" dirty="0">
                <a:solidFill>
                  <a:srgbClr val="C00000"/>
                </a:solidFill>
                <a:latin typeface="+mn-ea"/>
              </a:rPr>
              <a:t>進路や速度を大きく変化させながら漁場を探索</a:t>
            </a:r>
            <a:r>
              <a:rPr kumimoji="1" lang="ja-JP" altLang="en-US" sz="2000" dirty="0">
                <a:latin typeface="+mn-ea"/>
              </a:rPr>
              <a:t>したり、</a:t>
            </a:r>
            <a:r>
              <a:rPr kumimoji="1" lang="ja-JP" altLang="en-US" sz="2000" dirty="0">
                <a:solidFill>
                  <a:srgbClr val="C00000"/>
                </a:solidFill>
                <a:latin typeface="+mn-ea"/>
              </a:rPr>
              <a:t>停船して</a:t>
            </a:r>
            <a:endParaRPr kumimoji="1" lang="en-US" altLang="ja-JP" sz="2000" dirty="0">
              <a:solidFill>
                <a:srgbClr val="C00000"/>
              </a:solidFill>
              <a:latin typeface="+mn-ea"/>
            </a:endParaRPr>
          </a:p>
          <a:p>
            <a:r>
              <a:rPr kumimoji="1" lang="ja-JP" altLang="en-US" sz="2000" dirty="0">
                <a:solidFill>
                  <a:srgbClr val="C00000"/>
                </a:solidFill>
                <a:latin typeface="+mn-ea"/>
              </a:rPr>
              <a:t>　　漁労作業を行う</a:t>
            </a:r>
            <a:r>
              <a:rPr kumimoji="1" lang="ja-JP" altLang="en-US" sz="2000" dirty="0">
                <a:latin typeface="+mn-ea"/>
              </a:rPr>
              <a:t>など、商船とは大きく異なる航行をすること、</a:t>
            </a:r>
            <a:endParaRPr kumimoji="1" lang="en-US" altLang="ja-JP" sz="2000" dirty="0">
              <a:latin typeface="+mn-ea"/>
            </a:endParaRPr>
          </a:p>
          <a:p>
            <a:r>
              <a:rPr kumimoji="1" lang="ja-JP" altLang="en-US" sz="2000" dirty="0">
                <a:latin typeface="+mn-ea"/>
              </a:rPr>
              <a:t>　・　</a:t>
            </a:r>
            <a:r>
              <a:rPr kumimoji="1" lang="ja-JP" altLang="en-US" sz="2000" dirty="0">
                <a:solidFill>
                  <a:srgbClr val="C00000"/>
                </a:solidFill>
                <a:latin typeface="+mn-ea"/>
              </a:rPr>
              <a:t>操業中には見張りが不十分</a:t>
            </a:r>
            <a:r>
              <a:rPr kumimoji="1" lang="ja-JP" altLang="en-US" sz="2000" dirty="0">
                <a:latin typeface="+mn-ea"/>
              </a:rPr>
              <a:t>となること</a:t>
            </a:r>
            <a:endParaRPr kumimoji="1" lang="en-US" altLang="ja-JP" sz="2000" dirty="0">
              <a:latin typeface="+mn-ea"/>
            </a:endParaRPr>
          </a:p>
          <a:p>
            <a:r>
              <a:rPr kumimoji="1" lang="ja-JP" altLang="en-US" sz="2000" dirty="0">
                <a:latin typeface="+mn-ea"/>
              </a:rPr>
              <a:t>　・　漁船の約</a:t>
            </a:r>
            <a:r>
              <a:rPr kumimoji="1" lang="en-US" altLang="ja-JP" sz="2000" dirty="0">
                <a:latin typeface="+mn-ea"/>
              </a:rPr>
              <a:t>8</a:t>
            </a:r>
            <a:r>
              <a:rPr kumimoji="1" lang="ja-JP" altLang="en-US" sz="2000" dirty="0">
                <a:latin typeface="+mn-ea"/>
              </a:rPr>
              <a:t>割を占める</a:t>
            </a:r>
            <a:r>
              <a:rPr kumimoji="1" lang="en-US" altLang="ja-JP" sz="2000" dirty="0">
                <a:latin typeface="+mn-ea"/>
              </a:rPr>
              <a:t>5</a:t>
            </a:r>
            <a:r>
              <a:rPr kumimoji="1" lang="ja-JP" altLang="en-US" sz="2000" dirty="0">
                <a:latin typeface="+mn-ea"/>
              </a:rPr>
              <a:t>トン未満の小型漁船は大型船からの視認性</a:t>
            </a:r>
            <a:endParaRPr kumimoji="1" lang="en-US" altLang="ja-JP" sz="2000" dirty="0">
              <a:latin typeface="+mn-ea"/>
            </a:endParaRPr>
          </a:p>
          <a:p>
            <a:r>
              <a:rPr kumimoji="1" lang="ja-JP" altLang="en-US" sz="2000" dirty="0">
                <a:latin typeface="+mn-ea"/>
              </a:rPr>
              <a:t>　　が悪いこと</a:t>
            </a:r>
            <a:endParaRPr kumimoji="1" lang="en-US" altLang="ja-JP" sz="2000" dirty="0">
              <a:latin typeface="+mn-ea"/>
            </a:endParaRPr>
          </a:p>
          <a:p>
            <a:r>
              <a:rPr kumimoji="1" lang="ja-JP" altLang="en-US" sz="2000" dirty="0">
                <a:latin typeface="+mn-ea"/>
              </a:rPr>
              <a:t>　など、</a:t>
            </a:r>
            <a:r>
              <a:rPr kumimoji="1" lang="ja-JP" altLang="en-US" sz="2000" dirty="0">
                <a:solidFill>
                  <a:srgbClr val="C00000"/>
                </a:solidFill>
                <a:latin typeface="+mn-ea"/>
              </a:rPr>
              <a:t>商船にはない事故リスクを抱えています</a:t>
            </a:r>
            <a:r>
              <a:rPr kumimoji="1" lang="ja-JP" altLang="en-US" sz="2000" dirty="0">
                <a:latin typeface="+mn-ea"/>
              </a:rPr>
              <a:t>。</a:t>
            </a:r>
          </a:p>
        </p:txBody>
      </p:sp>
      <p:sp>
        <p:nvSpPr>
          <p:cNvPr id="14" name="タイトル 1">
            <a:extLst>
              <a:ext uri="{FF2B5EF4-FFF2-40B4-BE49-F238E27FC236}">
                <a16:creationId xmlns:a16="http://schemas.microsoft.com/office/drawing/2014/main" id="{5CB54C09-2041-003E-060A-5ABF55F7FFB9}"/>
              </a:ext>
            </a:extLst>
          </p:cNvPr>
          <p:cNvSpPr txBox="1">
            <a:spLocks/>
          </p:cNvSpPr>
          <p:nvPr/>
        </p:nvSpPr>
        <p:spPr>
          <a:xfrm>
            <a:off x="730249" y="730263"/>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800" dirty="0">
                <a:solidFill>
                  <a:schemeClr val="bg1"/>
                </a:solidFill>
                <a:latin typeface="+mj-ea"/>
                <a:ea typeface="+mj-ea"/>
                <a:cs typeface="メイリオ" panose="020B0604030504040204" pitchFamily="50" charset="-128"/>
              </a:rPr>
              <a:t>漁船における事故等の状況</a:t>
            </a:r>
          </a:p>
        </p:txBody>
      </p:sp>
    </p:spTree>
    <p:extLst>
      <p:ext uri="{BB962C8B-B14F-4D97-AF65-F5344CB8AC3E}">
        <p14:creationId xmlns:p14="http://schemas.microsoft.com/office/powerpoint/2010/main" val="3913759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p:txBody>
          <a:bodyPr/>
          <a:lstStyle/>
          <a:p>
            <a:fld id="{E19FEFA5-F69B-4463-85F3-6BA87B34B307}" type="slidenum">
              <a:rPr kumimoji="1" lang="ja-JP" altLang="en-US" smtClean="0"/>
              <a:pPr/>
              <a:t>11</a:t>
            </a:fld>
            <a:endParaRPr kumimoji="1" lang="ja-JP" altLang="en-US"/>
          </a:p>
        </p:txBody>
      </p:sp>
      <p:sp>
        <p:nvSpPr>
          <p:cNvPr id="2" name="タイトル 1">
            <a:extLst>
              <a:ext uri="{FF2B5EF4-FFF2-40B4-BE49-F238E27FC236}">
                <a16:creationId xmlns:a16="http://schemas.microsoft.com/office/drawing/2014/main" id="{AEBC8CD7-08F8-7793-42D6-FF681A2DE0B5}"/>
              </a:ext>
            </a:extLst>
          </p:cNvPr>
          <p:cNvSpPr txBox="1">
            <a:spLocks/>
          </p:cNvSpPr>
          <p:nvPr/>
        </p:nvSpPr>
        <p:spPr>
          <a:xfrm>
            <a:off x="681037" y="861390"/>
            <a:ext cx="5745208"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800" dirty="0">
                <a:solidFill>
                  <a:schemeClr val="bg1"/>
                </a:solidFill>
                <a:latin typeface="+mj-ea"/>
                <a:ea typeface="+mj-ea"/>
                <a:cs typeface="メイリオ" panose="020B0604030504040204" pitchFamily="50" charset="-128"/>
              </a:rPr>
              <a:t>安全に漁業を行うためには</a:t>
            </a:r>
          </a:p>
        </p:txBody>
      </p:sp>
      <p:sp>
        <p:nvSpPr>
          <p:cNvPr id="8" name="テキスト ボックス 7">
            <a:extLst>
              <a:ext uri="{FF2B5EF4-FFF2-40B4-BE49-F238E27FC236}">
                <a16:creationId xmlns:a16="http://schemas.microsoft.com/office/drawing/2014/main" id="{F6369495-16D1-CD8C-8E99-0AE44B31D538}"/>
              </a:ext>
            </a:extLst>
          </p:cNvPr>
          <p:cNvSpPr txBox="1"/>
          <p:nvPr/>
        </p:nvSpPr>
        <p:spPr>
          <a:xfrm>
            <a:off x="558800" y="1642907"/>
            <a:ext cx="8864600" cy="4778231"/>
          </a:xfrm>
          <a:prstGeom prst="rect">
            <a:avLst/>
          </a:prstGeom>
          <a:solidFill>
            <a:schemeClr val="bg1">
              <a:lumMod val="95000"/>
            </a:schemeClr>
          </a:solidFill>
        </p:spPr>
        <p:txBody>
          <a:bodyPr wrap="square">
            <a:spAutoFit/>
          </a:bodyPr>
          <a:lstStyle/>
          <a:p>
            <a:endParaRPr lang="en-US" altLang="ja-JP" sz="1050" dirty="0">
              <a:latin typeface="+mn-ea"/>
            </a:endParaRPr>
          </a:p>
          <a:p>
            <a:r>
              <a:rPr lang="ja-JP" altLang="en-US" sz="2400" dirty="0">
                <a:latin typeface="+mn-ea"/>
              </a:rPr>
              <a:t>✓　漁業に携わるにあたっては、</a:t>
            </a:r>
            <a:r>
              <a:rPr lang="ja-JP" altLang="en-US" sz="2400" dirty="0">
                <a:solidFill>
                  <a:srgbClr val="C00000"/>
                </a:solidFill>
                <a:latin typeface="+mn-ea"/>
              </a:rPr>
              <a:t>「事故は決して他人事ではな</a:t>
            </a:r>
            <a:endParaRPr lang="en-US" altLang="ja-JP" sz="2400" dirty="0">
              <a:solidFill>
                <a:srgbClr val="C00000"/>
              </a:solidFill>
              <a:latin typeface="+mn-ea"/>
            </a:endParaRPr>
          </a:p>
          <a:p>
            <a:r>
              <a:rPr lang="ja-JP" altLang="en-US" sz="2400" dirty="0">
                <a:solidFill>
                  <a:srgbClr val="C00000"/>
                </a:solidFill>
                <a:latin typeface="+mn-ea"/>
              </a:rPr>
              <a:t>　い」</a:t>
            </a:r>
            <a:r>
              <a:rPr lang="ja-JP" altLang="en-US" sz="2400" dirty="0">
                <a:latin typeface="+mn-ea"/>
              </a:rPr>
              <a:t>と認識し、</a:t>
            </a:r>
            <a:r>
              <a:rPr lang="ja-JP" altLang="en-US" sz="2400" dirty="0">
                <a:solidFill>
                  <a:srgbClr val="C00000"/>
                </a:solidFill>
                <a:latin typeface="+mn-ea"/>
              </a:rPr>
              <a:t>安全第一を心がける</a:t>
            </a:r>
            <a:r>
              <a:rPr lang="ja-JP" altLang="en-US" sz="2400" dirty="0">
                <a:latin typeface="+mn-ea"/>
              </a:rPr>
              <a:t>ことが重要です。</a:t>
            </a:r>
            <a:endParaRPr lang="en-US" altLang="ja-JP" sz="2400" dirty="0">
              <a:latin typeface="+mn-ea"/>
            </a:endParaRPr>
          </a:p>
          <a:p>
            <a:endParaRPr lang="ja-JP" altLang="en-US" sz="1000" dirty="0">
              <a:latin typeface="+mn-ea"/>
            </a:endParaRPr>
          </a:p>
          <a:p>
            <a:r>
              <a:rPr lang="ja-JP" altLang="en-US" sz="2400" dirty="0">
                <a:latin typeface="+mn-ea"/>
              </a:rPr>
              <a:t>✓　操業の際は、まず、</a:t>
            </a:r>
            <a:r>
              <a:rPr lang="ja-JP" altLang="en-US" sz="2400" dirty="0">
                <a:solidFill>
                  <a:srgbClr val="C00000"/>
                </a:solidFill>
                <a:latin typeface="+mn-ea"/>
              </a:rPr>
              <a:t>「安全な服装・装備を徹底する」「危</a:t>
            </a:r>
            <a:endParaRPr lang="en-US" altLang="ja-JP" sz="2400" dirty="0">
              <a:solidFill>
                <a:srgbClr val="C00000"/>
              </a:solidFill>
              <a:latin typeface="+mn-ea"/>
            </a:endParaRPr>
          </a:p>
          <a:p>
            <a:r>
              <a:rPr lang="ja-JP" altLang="en-US" sz="2400" dirty="0">
                <a:solidFill>
                  <a:srgbClr val="C00000"/>
                </a:solidFill>
                <a:latin typeface="+mn-ea"/>
              </a:rPr>
              <a:t>　険箇所を改善する」「ヒヤリ・ハットは必ず振り返りを行</a:t>
            </a:r>
            <a:endParaRPr lang="en-US" altLang="ja-JP" sz="2400" dirty="0">
              <a:solidFill>
                <a:srgbClr val="C00000"/>
              </a:solidFill>
              <a:latin typeface="+mn-ea"/>
            </a:endParaRPr>
          </a:p>
          <a:p>
            <a:r>
              <a:rPr lang="ja-JP" altLang="en-US" sz="2400" dirty="0">
                <a:solidFill>
                  <a:srgbClr val="C00000"/>
                </a:solidFill>
                <a:latin typeface="+mn-ea"/>
              </a:rPr>
              <a:t>　う」</a:t>
            </a:r>
            <a:r>
              <a:rPr lang="ja-JP" altLang="en-US" sz="2400" dirty="0">
                <a:latin typeface="+mn-ea"/>
              </a:rPr>
              <a:t>ことを意識することが、事故を防ぐことにつながります。</a:t>
            </a:r>
          </a:p>
          <a:p>
            <a:endParaRPr lang="en-US" altLang="ja-JP" sz="1000" dirty="0">
              <a:latin typeface="+mn-ea"/>
            </a:endParaRPr>
          </a:p>
          <a:p>
            <a:r>
              <a:rPr lang="ja-JP" altLang="en-US" sz="2400" dirty="0">
                <a:latin typeface="+mn-ea"/>
              </a:rPr>
              <a:t>✓　漁業機械の使用にあたっては、</a:t>
            </a:r>
            <a:r>
              <a:rPr lang="ja-JP" altLang="en-US" sz="2400" dirty="0">
                <a:solidFill>
                  <a:srgbClr val="C00000"/>
                </a:solidFill>
                <a:latin typeface="+mn-ea"/>
              </a:rPr>
              <a:t>船舶や機械の点検を十分に</a:t>
            </a:r>
            <a:endParaRPr lang="en-US" altLang="ja-JP" sz="2400" dirty="0">
              <a:solidFill>
                <a:srgbClr val="C00000"/>
              </a:solidFill>
              <a:latin typeface="+mn-ea"/>
            </a:endParaRPr>
          </a:p>
          <a:p>
            <a:r>
              <a:rPr lang="ja-JP" altLang="en-US" sz="2400" dirty="0">
                <a:solidFill>
                  <a:srgbClr val="C00000"/>
                </a:solidFill>
                <a:latin typeface="+mn-ea"/>
              </a:rPr>
              <a:t>　行うこと</a:t>
            </a:r>
            <a:r>
              <a:rPr lang="ja-JP" altLang="en-US" sz="2400" dirty="0">
                <a:latin typeface="+mn-ea"/>
              </a:rPr>
              <a:t>、</a:t>
            </a:r>
            <a:r>
              <a:rPr lang="ja-JP" altLang="en-US" sz="2400" dirty="0">
                <a:solidFill>
                  <a:srgbClr val="C00000"/>
                </a:solidFill>
                <a:latin typeface="+mn-ea"/>
              </a:rPr>
              <a:t>機械を正しく使うこと</a:t>
            </a:r>
            <a:r>
              <a:rPr lang="ja-JP" altLang="en-US" sz="2400" dirty="0">
                <a:latin typeface="+mn-ea"/>
              </a:rPr>
              <a:t>などが重要です。</a:t>
            </a:r>
          </a:p>
          <a:p>
            <a:endParaRPr lang="en-US" altLang="ja-JP" sz="1000" dirty="0">
              <a:latin typeface="+mn-ea"/>
            </a:endParaRPr>
          </a:p>
          <a:p>
            <a:r>
              <a:rPr lang="ja-JP" altLang="en-US" sz="2400" dirty="0">
                <a:latin typeface="+mn-ea"/>
              </a:rPr>
              <a:t>✓　出港時、帰港時における</a:t>
            </a:r>
            <a:r>
              <a:rPr lang="ja-JP" altLang="en-US" sz="2400" dirty="0">
                <a:solidFill>
                  <a:srgbClr val="C00000"/>
                </a:solidFill>
                <a:latin typeface="+mn-ea"/>
              </a:rPr>
              <a:t>天候や乗組員の体調などに関する</a:t>
            </a:r>
            <a:endParaRPr lang="en-US" altLang="ja-JP" sz="2400" dirty="0">
              <a:solidFill>
                <a:srgbClr val="C00000"/>
              </a:solidFill>
              <a:latin typeface="+mn-ea"/>
            </a:endParaRPr>
          </a:p>
          <a:p>
            <a:r>
              <a:rPr lang="ja-JP" altLang="en-US" sz="2400" dirty="0">
                <a:solidFill>
                  <a:srgbClr val="C00000"/>
                </a:solidFill>
                <a:latin typeface="+mn-ea"/>
              </a:rPr>
              <a:t>　日々のチェック</a:t>
            </a:r>
            <a:r>
              <a:rPr lang="ja-JP" altLang="en-US" sz="2400" dirty="0">
                <a:latin typeface="+mn-ea"/>
              </a:rPr>
              <a:t>、また、休漁期などを活用した</a:t>
            </a:r>
            <a:r>
              <a:rPr lang="ja-JP" altLang="en-US" sz="2400" dirty="0">
                <a:solidFill>
                  <a:srgbClr val="C00000"/>
                </a:solidFill>
                <a:latin typeface="+mn-ea"/>
              </a:rPr>
              <a:t>年一回の機器</a:t>
            </a:r>
            <a:endParaRPr lang="en-US" altLang="ja-JP" sz="2400" dirty="0">
              <a:solidFill>
                <a:srgbClr val="C00000"/>
              </a:solidFill>
              <a:latin typeface="+mn-ea"/>
            </a:endParaRPr>
          </a:p>
          <a:p>
            <a:r>
              <a:rPr lang="ja-JP" altLang="en-US" sz="2400" dirty="0">
                <a:solidFill>
                  <a:srgbClr val="C00000"/>
                </a:solidFill>
                <a:latin typeface="+mn-ea"/>
              </a:rPr>
              <a:t>　の点検・整備</a:t>
            </a:r>
            <a:r>
              <a:rPr lang="ja-JP" altLang="en-US" sz="2400" dirty="0">
                <a:latin typeface="+mn-ea"/>
              </a:rPr>
              <a:t>等、安全な操業を行うための確認を行うように</a:t>
            </a:r>
            <a:endParaRPr lang="en-US" altLang="ja-JP" sz="2400" dirty="0">
              <a:latin typeface="+mn-ea"/>
            </a:endParaRPr>
          </a:p>
          <a:p>
            <a:r>
              <a:rPr lang="ja-JP" altLang="en-US" sz="2400" dirty="0">
                <a:latin typeface="+mn-ea"/>
              </a:rPr>
              <a:t>　心がけることが必要です。</a:t>
            </a:r>
          </a:p>
        </p:txBody>
      </p:sp>
    </p:spTree>
    <p:extLst>
      <p:ext uri="{BB962C8B-B14F-4D97-AF65-F5344CB8AC3E}">
        <p14:creationId xmlns:p14="http://schemas.microsoft.com/office/powerpoint/2010/main" val="318214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C8A27E5-95C4-0F5E-4CF8-7A4E46BA6A73}"/>
              </a:ext>
            </a:extLst>
          </p:cNvPr>
          <p:cNvSpPr>
            <a:spLocks noGrp="1"/>
          </p:cNvSpPr>
          <p:nvPr>
            <p:ph type="sldNum" sz="quarter" idx="4"/>
          </p:nvPr>
        </p:nvSpPr>
        <p:spPr>
          <a:xfrm>
            <a:off x="8285715" y="216067"/>
            <a:ext cx="857250" cy="767687"/>
          </a:xfrm>
        </p:spPr>
        <p:txBody>
          <a:bodyPr/>
          <a:lstStyle/>
          <a:p>
            <a:fld id="{E19FEFA5-F69B-4463-85F3-6BA87B34B307}" type="slidenum">
              <a:rPr kumimoji="1" lang="ja-JP" altLang="en-US" smtClean="0"/>
              <a:pPr/>
              <a:t>12</a:t>
            </a:fld>
            <a:endParaRPr kumimoji="1" lang="ja-JP" altLang="en-US" dirty="0"/>
          </a:p>
        </p:txBody>
      </p:sp>
      <p:pic>
        <p:nvPicPr>
          <p:cNvPr id="5" name="図 4">
            <a:extLst>
              <a:ext uri="{FF2B5EF4-FFF2-40B4-BE49-F238E27FC236}">
                <a16:creationId xmlns:a16="http://schemas.microsoft.com/office/drawing/2014/main" id="{41364B9C-FD05-0266-01FA-D63DE8D321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3312" y="3930648"/>
            <a:ext cx="7122403" cy="2927352"/>
          </a:xfrm>
          <a:prstGeom prst="rect">
            <a:avLst/>
          </a:prstGeom>
          <a:noFill/>
          <a:ln>
            <a:noFill/>
          </a:ln>
        </p:spPr>
      </p:pic>
      <p:sp>
        <p:nvSpPr>
          <p:cNvPr id="7" name="テキスト ボックス 6">
            <a:extLst>
              <a:ext uri="{FF2B5EF4-FFF2-40B4-BE49-F238E27FC236}">
                <a16:creationId xmlns:a16="http://schemas.microsoft.com/office/drawing/2014/main" id="{C5DAB8D7-96DB-D22F-5F55-1682F6D696C9}"/>
              </a:ext>
            </a:extLst>
          </p:cNvPr>
          <p:cNvSpPr txBox="1"/>
          <p:nvPr/>
        </p:nvSpPr>
        <p:spPr>
          <a:xfrm>
            <a:off x="7191326" y="6508126"/>
            <a:ext cx="2188778" cy="253916"/>
          </a:xfrm>
          <a:prstGeom prst="rect">
            <a:avLst/>
          </a:prstGeom>
          <a:noFill/>
        </p:spPr>
        <p:txBody>
          <a:bodyPr wrap="square">
            <a:spAutoFit/>
          </a:bodyPr>
          <a:lstStyle/>
          <a:p>
            <a:pPr algn="r">
              <a:buNone/>
            </a:pPr>
            <a:r>
              <a:rPr lang="zh-TW" altLang="ja-JP" sz="1050" kern="100" dirty="0">
                <a:effectLst/>
                <a:latin typeface="Century Gothic" panose="020B0502020202020204" pitchFamily="34" charset="0"/>
                <a:ea typeface="ＭＳ ゴシック" panose="020B0609070205080204" pitchFamily="49" charset="-128"/>
                <a:cs typeface="Tahoma" panose="020B0604030504040204" pitchFamily="34" charset="0"/>
              </a:rPr>
              <a:t>出典：令和</a:t>
            </a:r>
            <a:r>
              <a:rPr lang="en-US" altLang="ja-JP" sz="1050" kern="100" dirty="0">
                <a:effectLst/>
                <a:latin typeface="ＭＳ ゴシック" panose="020B0609070205080204" pitchFamily="49" charset="-128"/>
                <a:ea typeface="ＭＳ 明朝" panose="02020609040205080304" pitchFamily="17" charset="-128"/>
                <a:cs typeface="Tahoma" panose="020B0604030504040204" pitchFamily="34" charset="0"/>
              </a:rPr>
              <a:t>6</a:t>
            </a:r>
            <a:r>
              <a:rPr lang="zh-TW" altLang="ja-JP" sz="1050" kern="100" dirty="0">
                <a:effectLst/>
                <a:latin typeface="Century Gothic" panose="020B0502020202020204" pitchFamily="34" charset="0"/>
                <a:ea typeface="ＭＳ ゴシック" panose="020B0609070205080204" pitchFamily="49" charset="-128"/>
                <a:cs typeface="Tahoma" panose="020B0604030504040204" pitchFamily="34" charset="0"/>
              </a:rPr>
              <a:t>年度水産白書</a:t>
            </a:r>
            <a:endParaRPr lang="ja-JP" altLang="ja-JP" sz="1050" kern="100" dirty="0">
              <a:effectLst/>
              <a:latin typeface="Century Gothic" panose="020B0502020202020204" pitchFamily="34" charset="0"/>
              <a:ea typeface="ＭＳ 明朝" panose="02020609040205080304" pitchFamily="17" charset="-128"/>
              <a:cs typeface="Tahoma" panose="020B0604030504040204" pitchFamily="34" charset="0"/>
            </a:endParaRPr>
          </a:p>
        </p:txBody>
      </p:sp>
      <p:sp>
        <p:nvSpPr>
          <p:cNvPr id="8" name="テキスト ボックス 7">
            <a:extLst>
              <a:ext uri="{FF2B5EF4-FFF2-40B4-BE49-F238E27FC236}">
                <a16:creationId xmlns:a16="http://schemas.microsoft.com/office/drawing/2014/main" id="{428B9C69-4DF4-E8EC-CA69-5D3585BFBF59}"/>
              </a:ext>
            </a:extLst>
          </p:cNvPr>
          <p:cNvSpPr txBox="1"/>
          <p:nvPr/>
        </p:nvSpPr>
        <p:spPr>
          <a:xfrm>
            <a:off x="160283" y="1256343"/>
            <a:ext cx="9585434" cy="2246769"/>
          </a:xfrm>
          <a:prstGeom prst="rect">
            <a:avLst/>
          </a:prstGeom>
          <a:solidFill>
            <a:schemeClr val="bg2">
              <a:lumMod val="20000"/>
              <a:lumOff val="80000"/>
            </a:schemeClr>
          </a:solidFill>
          <a:ln>
            <a:noFill/>
          </a:ln>
        </p:spPr>
        <p:txBody>
          <a:bodyPr wrap="square" rtlCol="0">
            <a:spAutoFit/>
          </a:bodyPr>
          <a:lstStyle/>
          <a:p>
            <a:r>
              <a:rPr kumimoji="1" lang="ja-JP" altLang="en-US" sz="2000" dirty="0">
                <a:latin typeface="+mj-ea"/>
                <a:ea typeface="+mj-ea"/>
              </a:rPr>
              <a:t>✓　海中転落時には、</a:t>
            </a:r>
            <a:r>
              <a:rPr kumimoji="1" lang="ja-JP" altLang="en-US" sz="2000" dirty="0">
                <a:solidFill>
                  <a:srgbClr val="C00000"/>
                </a:solidFill>
                <a:latin typeface="+mj-ea"/>
                <a:ea typeface="+mj-ea"/>
              </a:rPr>
              <a:t>ライフジャケットの着用が生存に大きな役割を果たします</a:t>
            </a:r>
            <a:r>
              <a:rPr kumimoji="1" lang="ja-JP" altLang="en-US" sz="2000" dirty="0">
                <a:latin typeface="+mj-ea"/>
                <a:ea typeface="+mj-ea"/>
              </a:rPr>
              <a:t>。</a:t>
            </a:r>
            <a:endParaRPr kumimoji="1" lang="en-US" altLang="ja-JP" sz="2000" dirty="0">
              <a:latin typeface="+mj-ea"/>
              <a:ea typeface="+mj-ea"/>
            </a:endParaRPr>
          </a:p>
          <a:p>
            <a:r>
              <a:rPr kumimoji="1" lang="ja-JP" altLang="en-US" sz="2000" dirty="0">
                <a:latin typeface="+mj-ea"/>
                <a:ea typeface="+mj-ea"/>
              </a:rPr>
              <a:t>✓　令和</a:t>
            </a:r>
            <a:r>
              <a:rPr kumimoji="1" lang="en-US" altLang="ja-JP" sz="2000" dirty="0">
                <a:latin typeface="+mj-ea"/>
                <a:ea typeface="+mj-ea"/>
              </a:rPr>
              <a:t>6</a:t>
            </a:r>
            <a:r>
              <a:rPr kumimoji="1" lang="ja-JP" altLang="en-US" sz="2000" dirty="0">
                <a:latin typeface="+mj-ea"/>
                <a:ea typeface="+mj-ea"/>
              </a:rPr>
              <a:t>（</a:t>
            </a:r>
            <a:r>
              <a:rPr kumimoji="1" lang="en-US" altLang="ja-JP" sz="2000" dirty="0">
                <a:latin typeface="+mj-ea"/>
                <a:ea typeface="+mj-ea"/>
              </a:rPr>
              <a:t>2024</a:t>
            </a:r>
            <a:r>
              <a:rPr kumimoji="1" lang="ja-JP" altLang="en-US" sz="2000" dirty="0">
                <a:latin typeface="+mj-ea"/>
                <a:ea typeface="+mj-ea"/>
              </a:rPr>
              <a:t>）年のデータでは、漁業者の海中転落時のライフジャケット着</a:t>
            </a:r>
            <a:endParaRPr kumimoji="1" lang="en-US" altLang="ja-JP" sz="2000" dirty="0">
              <a:latin typeface="+mj-ea"/>
              <a:ea typeface="+mj-ea"/>
            </a:endParaRPr>
          </a:p>
          <a:p>
            <a:r>
              <a:rPr kumimoji="1" lang="ja-JP" altLang="en-US" sz="2000" dirty="0">
                <a:latin typeface="+mj-ea"/>
                <a:ea typeface="+mj-ea"/>
              </a:rPr>
              <a:t>　用者の生存率（</a:t>
            </a:r>
            <a:r>
              <a:rPr kumimoji="1" lang="en-US" altLang="ja-JP" sz="2000" dirty="0">
                <a:latin typeface="+mj-ea"/>
                <a:ea typeface="+mj-ea"/>
              </a:rPr>
              <a:t>82</a:t>
            </a:r>
            <a:r>
              <a:rPr kumimoji="1" lang="ja-JP" altLang="en-US" sz="2000" dirty="0">
                <a:latin typeface="+mj-ea"/>
                <a:ea typeface="+mj-ea"/>
              </a:rPr>
              <a:t>％）は、非着用者の生存率（</a:t>
            </a:r>
            <a:r>
              <a:rPr kumimoji="1" lang="en-US" altLang="ja-JP" sz="2000" dirty="0">
                <a:latin typeface="+mj-ea"/>
                <a:ea typeface="+mj-ea"/>
              </a:rPr>
              <a:t>47</a:t>
            </a:r>
            <a:r>
              <a:rPr kumimoji="1" lang="ja-JP" altLang="en-US" sz="2000" dirty="0">
                <a:latin typeface="+mj-ea"/>
                <a:ea typeface="+mj-ea"/>
              </a:rPr>
              <a:t>％）の約</a:t>
            </a:r>
            <a:r>
              <a:rPr kumimoji="1" lang="en-US" altLang="ja-JP" sz="2000" dirty="0">
                <a:latin typeface="+mj-ea"/>
                <a:ea typeface="+mj-ea"/>
              </a:rPr>
              <a:t>1.7</a:t>
            </a:r>
            <a:r>
              <a:rPr kumimoji="1" lang="ja-JP" altLang="en-US" sz="2000" dirty="0">
                <a:latin typeface="+mj-ea"/>
                <a:ea typeface="+mj-ea"/>
              </a:rPr>
              <a:t>倍です。</a:t>
            </a:r>
          </a:p>
          <a:p>
            <a:r>
              <a:rPr kumimoji="1" lang="ja-JP" altLang="en-US" sz="2000" dirty="0">
                <a:latin typeface="+mj-ea"/>
                <a:ea typeface="+mj-ea"/>
              </a:rPr>
              <a:t>✓　令和</a:t>
            </a:r>
            <a:r>
              <a:rPr kumimoji="1" lang="en-US" altLang="ja-JP" sz="2000" dirty="0">
                <a:latin typeface="+mj-ea"/>
                <a:ea typeface="+mj-ea"/>
              </a:rPr>
              <a:t>6</a:t>
            </a:r>
            <a:r>
              <a:rPr kumimoji="1" lang="ja-JP" altLang="en-US" sz="2000" dirty="0">
                <a:latin typeface="+mj-ea"/>
                <a:ea typeface="+mj-ea"/>
              </a:rPr>
              <a:t>（</a:t>
            </a:r>
            <a:r>
              <a:rPr kumimoji="1" lang="en-US" altLang="ja-JP" sz="2000" dirty="0">
                <a:latin typeface="+mj-ea"/>
                <a:ea typeface="+mj-ea"/>
              </a:rPr>
              <a:t>2024</a:t>
            </a:r>
            <a:r>
              <a:rPr kumimoji="1" lang="ja-JP" altLang="en-US" sz="2000" dirty="0">
                <a:latin typeface="+mj-ea"/>
                <a:ea typeface="+mj-ea"/>
              </a:rPr>
              <a:t>）年の海中転落時におけるライフジャケット着用率は約</a:t>
            </a:r>
            <a:r>
              <a:rPr kumimoji="1" lang="en-US" altLang="ja-JP" sz="2000" dirty="0">
                <a:latin typeface="+mj-ea"/>
                <a:ea typeface="+mj-ea"/>
              </a:rPr>
              <a:t>5</a:t>
            </a:r>
            <a:r>
              <a:rPr kumimoji="1" lang="ja-JP" altLang="en-US" sz="2000" dirty="0">
                <a:latin typeface="+mj-ea"/>
                <a:ea typeface="+mj-ea"/>
              </a:rPr>
              <a:t>割と</a:t>
            </a:r>
            <a:endParaRPr kumimoji="1" lang="en-US" altLang="ja-JP" sz="2000" dirty="0">
              <a:latin typeface="+mj-ea"/>
              <a:ea typeface="+mj-ea"/>
            </a:endParaRPr>
          </a:p>
          <a:p>
            <a:r>
              <a:rPr kumimoji="1" lang="ja-JP" altLang="en-US" sz="2000" dirty="0">
                <a:latin typeface="+mj-ea"/>
                <a:ea typeface="+mj-ea"/>
              </a:rPr>
              <a:t>　なっており、</a:t>
            </a:r>
            <a:r>
              <a:rPr kumimoji="1" lang="ja-JP" altLang="en-US" sz="2000" dirty="0">
                <a:solidFill>
                  <a:srgbClr val="C00000"/>
                </a:solidFill>
                <a:latin typeface="+mj-ea"/>
                <a:ea typeface="+mj-ea"/>
              </a:rPr>
              <a:t>依然として未着用による死傷災害が頻発</a:t>
            </a:r>
            <a:r>
              <a:rPr kumimoji="1" lang="ja-JP" altLang="en-US" sz="2000" dirty="0">
                <a:latin typeface="+mj-ea"/>
                <a:ea typeface="+mj-ea"/>
              </a:rPr>
              <a:t>しています。</a:t>
            </a:r>
            <a:endParaRPr kumimoji="1" lang="en-US" altLang="ja-JP" sz="2000" dirty="0">
              <a:latin typeface="+mj-ea"/>
              <a:ea typeface="+mj-ea"/>
            </a:endParaRPr>
          </a:p>
          <a:p>
            <a:r>
              <a:rPr kumimoji="1" lang="ja-JP" altLang="en-US" sz="2000" dirty="0">
                <a:latin typeface="+mj-ea"/>
                <a:ea typeface="+mj-ea"/>
              </a:rPr>
              <a:t>✓　漁労作業を伴う漁業では、一般船舶に比べ海中転落の危険が高いことから、</a:t>
            </a:r>
            <a:endParaRPr kumimoji="1" lang="en-US" altLang="ja-JP" sz="2000" dirty="0">
              <a:latin typeface="+mj-ea"/>
              <a:ea typeface="+mj-ea"/>
            </a:endParaRPr>
          </a:p>
          <a:p>
            <a:r>
              <a:rPr kumimoji="1" lang="ja-JP" altLang="en-US" sz="2000" dirty="0">
                <a:solidFill>
                  <a:schemeClr val="accent6"/>
                </a:solidFill>
                <a:latin typeface="+mj-ea"/>
                <a:ea typeface="+mj-ea"/>
              </a:rPr>
              <a:t>　</a:t>
            </a:r>
            <a:r>
              <a:rPr kumimoji="1" lang="ja-JP" altLang="en-US" sz="2000" dirty="0">
                <a:solidFill>
                  <a:srgbClr val="C00000"/>
                </a:solidFill>
                <a:latin typeface="+mj-ea"/>
                <a:ea typeface="+mj-ea"/>
              </a:rPr>
              <a:t>命を守る手段として、ライフジャケットの着用を徹底する</a:t>
            </a:r>
            <a:r>
              <a:rPr kumimoji="1" lang="ja-JP" altLang="en-US" sz="2000" dirty="0">
                <a:latin typeface="+mj-ea"/>
                <a:ea typeface="+mj-ea"/>
              </a:rPr>
              <a:t>ことが極めて重要です。</a:t>
            </a:r>
          </a:p>
        </p:txBody>
      </p:sp>
      <p:sp>
        <p:nvSpPr>
          <p:cNvPr id="10" name="テキスト ボックス 9">
            <a:extLst>
              <a:ext uri="{FF2B5EF4-FFF2-40B4-BE49-F238E27FC236}">
                <a16:creationId xmlns:a16="http://schemas.microsoft.com/office/drawing/2014/main" id="{37FD6D9E-6C9D-A2CC-CAB7-CB78320BA95C}"/>
              </a:ext>
            </a:extLst>
          </p:cNvPr>
          <p:cNvSpPr txBox="1"/>
          <p:nvPr/>
        </p:nvSpPr>
        <p:spPr>
          <a:xfrm>
            <a:off x="3033783" y="3419721"/>
            <a:ext cx="4661516" cy="646331"/>
          </a:xfrm>
          <a:prstGeom prst="rect">
            <a:avLst/>
          </a:prstGeom>
          <a:noFill/>
        </p:spPr>
        <p:txBody>
          <a:bodyPr wrap="square">
            <a:spAutoFit/>
          </a:bodyPr>
          <a:lstStyle/>
          <a:p>
            <a:pPr algn="ctr"/>
            <a:r>
              <a:rPr lang="ja-JP" altLang="ja-JP" sz="1800" dirty="0">
                <a:effectLst/>
                <a:ea typeface="ＭＳ ゴシック" panose="020B0609070205080204" pitchFamily="49" charset="-128"/>
                <a:cs typeface="Tahoma" panose="020B0604030504040204" pitchFamily="34" charset="0"/>
              </a:rPr>
              <a:t>漁船の船舶事故隻数及び船舶事故に伴う</a:t>
            </a:r>
            <a:endParaRPr lang="en-US" altLang="ja-JP" sz="1800" dirty="0">
              <a:effectLst/>
              <a:ea typeface="ＭＳ ゴシック" panose="020B0609070205080204" pitchFamily="49" charset="-128"/>
              <a:cs typeface="Tahoma" panose="020B0604030504040204" pitchFamily="34" charset="0"/>
            </a:endParaRPr>
          </a:p>
          <a:p>
            <a:pPr algn="ctr"/>
            <a:r>
              <a:rPr lang="ja-JP" altLang="ja-JP" sz="1800" dirty="0">
                <a:effectLst/>
                <a:ea typeface="ＭＳ ゴシック" panose="020B0609070205080204" pitchFamily="49" charset="-128"/>
                <a:cs typeface="Tahoma" panose="020B0604030504040204" pitchFamily="34" charset="0"/>
              </a:rPr>
              <a:t>死者・行方不明者数の推移</a:t>
            </a:r>
            <a:endParaRPr lang="ja-JP" altLang="en-US" dirty="0"/>
          </a:p>
        </p:txBody>
      </p:sp>
      <p:sp>
        <p:nvSpPr>
          <p:cNvPr id="2" name="正方形/長方形 1">
            <a:extLst>
              <a:ext uri="{FF2B5EF4-FFF2-40B4-BE49-F238E27FC236}">
                <a16:creationId xmlns:a16="http://schemas.microsoft.com/office/drawing/2014/main" id="{DEFF494D-F9B1-526A-8905-F1836364BE01}"/>
              </a:ext>
            </a:extLst>
          </p:cNvPr>
          <p:cNvSpPr/>
          <p:nvPr/>
        </p:nvSpPr>
        <p:spPr>
          <a:xfrm>
            <a:off x="4091152" y="5704854"/>
            <a:ext cx="945931" cy="70419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C62052D8-3957-166D-CDC7-0C0E2DD6A1A6}"/>
              </a:ext>
            </a:extLst>
          </p:cNvPr>
          <p:cNvSpPr/>
          <p:nvPr/>
        </p:nvSpPr>
        <p:spPr>
          <a:xfrm>
            <a:off x="7488757" y="5169732"/>
            <a:ext cx="945931" cy="70419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a:extLst>
              <a:ext uri="{FF2B5EF4-FFF2-40B4-BE49-F238E27FC236}">
                <a16:creationId xmlns:a16="http://schemas.microsoft.com/office/drawing/2014/main" id="{7E9BDD3E-7848-E313-34B0-9F82E4912B4C}"/>
              </a:ext>
            </a:extLst>
          </p:cNvPr>
          <p:cNvSpPr txBox="1">
            <a:spLocks/>
          </p:cNvSpPr>
          <p:nvPr/>
        </p:nvSpPr>
        <p:spPr>
          <a:xfrm>
            <a:off x="645083" y="674975"/>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800" dirty="0">
                <a:solidFill>
                  <a:schemeClr val="bg1"/>
                </a:solidFill>
                <a:latin typeface="+mj-ea"/>
                <a:ea typeface="+mj-ea"/>
                <a:cs typeface="メイリオ" panose="020B0604030504040204" pitchFamily="50" charset="-128"/>
              </a:rPr>
              <a:t>ライフジャケットの着用について</a:t>
            </a:r>
          </a:p>
        </p:txBody>
      </p:sp>
    </p:spTree>
    <p:extLst>
      <p:ext uri="{BB962C8B-B14F-4D97-AF65-F5344CB8AC3E}">
        <p14:creationId xmlns:p14="http://schemas.microsoft.com/office/powerpoint/2010/main" val="205975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p:txBody>
          <a:bodyPr/>
          <a:lstStyle/>
          <a:p>
            <a:fld id="{E19FEFA5-F69B-4463-85F3-6BA87B34B307}" type="slidenum">
              <a:rPr kumimoji="1" lang="ja-JP" altLang="en-US" smtClean="0"/>
              <a:pPr/>
              <a:t>13</a:t>
            </a:fld>
            <a:endParaRPr kumimoji="1" lang="ja-JP" altLang="en-US"/>
          </a:p>
        </p:txBody>
      </p:sp>
      <p:sp>
        <p:nvSpPr>
          <p:cNvPr id="6" name="正方形/長方形 5">
            <a:extLst>
              <a:ext uri="{FF2B5EF4-FFF2-40B4-BE49-F238E27FC236}">
                <a16:creationId xmlns:a16="http://schemas.microsoft.com/office/drawing/2014/main" id="{A3DDFB4E-A383-3A0D-CD83-355091149C91}"/>
              </a:ext>
            </a:extLst>
          </p:cNvPr>
          <p:cNvSpPr/>
          <p:nvPr/>
        </p:nvSpPr>
        <p:spPr>
          <a:xfrm>
            <a:off x="280623" y="1411261"/>
            <a:ext cx="8824823" cy="5446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latin typeface="+mn-ea"/>
              </a:rPr>
              <a:t>　　　　　　　　１．講座紹介</a:t>
            </a:r>
            <a:endParaRPr kumimoji="1" lang="en-US" altLang="ja-JP" sz="2800" dirty="0">
              <a:solidFill>
                <a:schemeClr val="tx1"/>
              </a:solidFill>
              <a:latin typeface="+mn-ea"/>
            </a:endParaRPr>
          </a:p>
          <a:p>
            <a:r>
              <a:rPr kumimoji="1" lang="ja-JP" altLang="en-US" sz="2800" dirty="0">
                <a:solidFill>
                  <a:schemeClr val="tx1"/>
                </a:solidFill>
                <a:latin typeface="+mn-ea"/>
              </a:rPr>
              <a:t>　　　　　　　　　</a:t>
            </a:r>
            <a:r>
              <a:rPr lang="zh-TW" altLang="en-US" sz="2800" dirty="0">
                <a:latin typeface="ＭＳ ゴシック" panose="020B0609070205080204" pitchFamily="49" charset="-128"/>
                <a:ea typeface="ＭＳ ゴシック" panose="020B0609070205080204" pitchFamily="49" charset="-128"/>
                <a:hlinkClick r:id="rId3"/>
              </a:rPr>
              <a:t>漁業分野　作業安全学習教材①</a:t>
            </a:r>
            <a:endParaRPr kumimoji="1" lang="en-US" altLang="ja-JP" sz="280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2800" dirty="0">
              <a:solidFill>
                <a:schemeClr val="tx1"/>
              </a:solidFill>
              <a:latin typeface="+mn-ea"/>
            </a:endParaRPr>
          </a:p>
          <a:p>
            <a:r>
              <a:rPr kumimoji="1" lang="ja-JP" altLang="en-US" sz="2800" dirty="0">
                <a:solidFill>
                  <a:schemeClr val="tx1"/>
                </a:solidFill>
                <a:latin typeface="+mn-ea"/>
              </a:rPr>
              <a:t>　　　　　　　　２．安全に関する基礎知識</a:t>
            </a:r>
            <a:endParaRPr kumimoji="1" lang="en-US" altLang="ja-JP" sz="2800" dirty="0">
              <a:solidFill>
                <a:schemeClr val="tx1"/>
              </a:solidFill>
              <a:latin typeface="+mn-ea"/>
            </a:endParaRPr>
          </a:p>
          <a:p>
            <a:r>
              <a:rPr kumimoji="1" lang="ja-JP" altLang="en-US" sz="2800" dirty="0">
                <a:solidFill>
                  <a:schemeClr val="tx1"/>
                </a:solidFill>
                <a:latin typeface="+mn-ea"/>
              </a:rPr>
              <a:t>　　　　　　　　　</a:t>
            </a:r>
            <a:r>
              <a:rPr lang="zh-TW" altLang="en-US" sz="2800" dirty="0">
                <a:latin typeface="ＭＳ ゴシック" panose="020B0609070205080204" pitchFamily="49" charset="-128"/>
                <a:ea typeface="ＭＳ ゴシック" panose="020B0609070205080204" pitchFamily="49" charset="-128"/>
                <a:hlinkClick r:id="rId4"/>
              </a:rPr>
              <a:t>漁業分野　作業安全学習教材②</a:t>
            </a:r>
            <a:endParaRPr kumimoji="1" lang="en-US" altLang="ja-JP" sz="280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2800" dirty="0">
              <a:solidFill>
                <a:schemeClr val="tx1"/>
              </a:solidFill>
              <a:latin typeface="+mn-ea"/>
            </a:endParaRPr>
          </a:p>
          <a:p>
            <a:r>
              <a:rPr kumimoji="1" lang="ja-JP" altLang="en-US" sz="2800" dirty="0">
                <a:solidFill>
                  <a:schemeClr val="tx1"/>
                </a:solidFill>
                <a:latin typeface="+mn-ea"/>
              </a:rPr>
              <a:t>　　　　　　　　３．安全意識を高める</a:t>
            </a:r>
            <a:endParaRPr kumimoji="1" lang="en-US" altLang="ja-JP" sz="2800" dirty="0">
              <a:solidFill>
                <a:schemeClr val="tx1"/>
              </a:solidFill>
              <a:latin typeface="+mn-ea"/>
            </a:endParaRPr>
          </a:p>
          <a:p>
            <a:r>
              <a:rPr kumimoji="1" lang="ja-JP" altLang="en-US" sz="2800" dirty="0">
                <a:solidFill>
                  <a:schemeClr val="tx1"/>
                </a:solidFill>
                <a:latin typeface="+mn-ea"/>
              </a:rPr>
              <a:t>　　　　　　　　　</a:t>
            </a:r>
            <a:r>
              <a:rPr lang="zh-TW" altLang="en-US" sz="2800" dirty="0">
                <a:latin typeface="ＭＳ ゴシック" panose="020B0609070205080204" pitchFamily="49" charset="-128"/>
                <a:ea typeface="ＭＳ ゴシック" panose="020B0609070205080204" pitchFamily="49" charset="-128"/>
                <a:hlinkClick r:id="rId5"/>
              </a:rPr>
              <a:t>漁業分野　作業安全学習教材③</a:t>
            </a:r>
            <a:endParaRPr kumimoji="1" lang="en-US" altLang="ja-JP" sz="280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2800" dirty="0">
              <a:solidFill>
                <a:schemeClr val="tx1"/>
              </a:solidFill>
              <a:latin typeface="+mn-ea"/>
            </a:endParaRPr>
          </a:p>
          <a:p>
            <a:r>
              <a:rPr kumimoji="1" lang="ja-JP" altLang="en-US" sz="2800" dirty="0">
                <a:solidFill>
                  <a:schemeClr val="tx1"/>
                </a:solidFill>
                <a:latin typeface="+mn-ea"/>
              </a:rPr>
              <a:t>　　　　　　　　４．機械を安全に使う</a:t>
            </a:r>
            <a:endParaRPr kumimoji="1" lang="en-US" altLang="ja-JP" sz="2800" dirty="0">
              <a:solidFill>
                <a:schemeClr val="tx1"/>
              </a:solidFill>
              <a:latin typeface="+mn-ea"/>
            </a:endParaRPr>
          </a:p>
          <a:p>
            <a:r>
              <a:rPr kumimoji="1" lang="ja-JP" altLang="en-US" sz="2800" dirty="0">
                <a:solidFill>
                  <a:schemeClr val="tx1"/>
                </a:solidFill>
                <a:latin typeface="+mn-ea"/>
              </a:rPr>
              <a:t>　　　　　　　　　</a:t>
            </a:r>
            <a:r>
              <a:rPr lang="zh-TW" altLang="en-US" sz="2800" dirty="0">
                <a:latin typeface="ＭＳ ゴシック" panose="020B0609070205080204" pitchFamily="49" charset="-128"/>
                <a:ea typeface="ＭＳ ゴシック" panose="020B0609070205080204" pitchFamily="49" charset="-128"/>
                <a:hlinkClick r:id="rId6"/>
              </a:rPr>
              <a:t>漁業分野　作業安全学習教材④</a:t>
            </a:r>
            <a:endParaRPr kumimoji="1" lang="en-US" altLang="ja-JP" sz="2800" dirty="0">
              <a:solidFill>
                <a:schemeClr val="tx1"/>
              </a:solidFill>
              <a:latin typeface="ＭＳ ゴシック" panose="020B0609070205080204" pitchFamily="49" charset="-128"/>
              <a:ea typeface="ＭＳ ゴシック" panose="020B0609070205080204" pitchFamily="49" charset="-128"/>
            </a:endParaRPr>
          </a:p>
        </p:txBody>
      </p:sp>
      <p:pic>
        <p:nvPicPr>
          <p:cNvPr id="8" name="図 7">
            <a:extLst>
              <a:ext uri="{FF2B5EF4-FFF2-40B4-BE49-F238E27FC236}">
                <a16:creationId xmlns:a16="http://schemas.microsoft.com/office/drawing/2014/main" id="{1B26814F-DD71-DBF6-FF12-A89EB9BB41F8}"/>
              </a:ext>
            </a:extLst>
          </p:cNvPr>
          <p:cNvPicPr>
            <a:picLocks noChangeAspect="1"/>
          </p:cNvPicPr>
          <p:nvPr/>
        </p:nvPicPr>
        <p:blipFill>
          <a:blip r:embed="rId7"/>
          <a:srcRect l="34572" t="51544" r="54768" b="38340"/>
          <a:stretch/>
        </p:blipFill>
        <p:spPr>
          <a:xfrm>
            <a:off x="934663" y="5506898"/>
            <a:ext cx="2140320" cy="1142626"/>
          </a:xfrm>
          <a:prstGeom prst="rect">
            <a:avLst/>
          </a:prstGeom>
        </p:spPr>
      </p:pic>
      <p:pic>
        <p:nvPicPr>
          <p:cNvPr id="9" name="図 8">
            <a:extLst>
              <a:ext uri="{FF2B5EF4-FFF2-40B4-BE49-F238E27FC236}">
                <a16:creationId xmlns:a16="http://schemas.microsoft.com/office/drawing/2014/main" id="{96ACF1F8-0B7F-1659-01DB-8BA9776AE6DC}"/>
              </a:ext>
            </a:extLst>
          </p:cNvPr>
          <p:cNvPicPr>
            <a:picLocks noChangeAspect="1"/>
          </p:cNvPicPr>
          <p:nvPr/>
        </p:nvPicPr>
        <p:blipFill>
          <a:blip r:embed="rId7"/>
          <a:srcRect l="34572" t="38971" r="54768" b="49956"/>
          <a:stretch/>
        </p:blipFill>
        <p:spPr>
          <a:xfrm>
            <a:off x="934663" y="4304744"/>
            <a:ext cx="2140319" cy="1250685"/>
          </a:xfrm>
          <a:prstGeom prst="rect">
            <a:avLst/>
          </a:prstGeom>
        </p:spPr>
      </p:pic>
      <p:pic>
        <p:nvPicPr>
          <p:cNvPr id="10" name="図 9">
            <a:extLst>
              <a:ext uri="{FF2B5EF4-FFF2-40B4-BE49-F238E27FC236}">
                <a16:creationId xmlns:a16="http://schemas.microsoft.com/office/drawing/2014/main" id="{D104D6FC-EFDD-0302-3351-420F38498689}"/>
              </a:ext>
            </a:extLst>
          </p:cNvPr>
          <p:cNvPicPr>
            <a:picLocks noChangeAspect="1"/>
          </p:cNvPicPr>
          <p:nvPr/>
        </p:nvPicPr>
        <p:blipFill>
          <a:blip r:embed="rId7"/>
          <a:srcRect l="34572" t="26998" r="54723" b="62241"/>
          <a:stretch/>
        </p:blipFill>
        <p:spPr>
          <a:xfrm>
            <a:off x="934664" y="3109618"/>
            <a:ext cx="2140319" cy="1210150"/>
          </a:xfrm>
          <a:prstGeom prst="rect">
            <a:avLst/>
          </a:prstGeom>
        </p:spPr>
      </p:pic>
      <p:pic>
        <p:nvPicPr>
          <p:cNvPr id="11" name="図 10">
            <a:extLst>
              <a:ext uri="{FF2B5EF4-FFF2-40B4-BE49-F238E27FC236}">
                <a16:creationId xmlns:a16="http://schemas.microsoft.com/office/drawing/2014/main" id="{988E3525-DA00-6F28-54A1-DA06331575B3}"/>
              </a:ext>
            </a:extLst>
          </p:cNvPr>
          <p:cNvPicPr>
            <a:picLocks noChangeAspect="1"/>
          </p:cNvPicPr>
          <p:nvPr/>
        </p:nvPicPr>
        <p:blipFill>
          <a:blip r:embed="rId7"/>
          <a:srcRect l="34572" t="14780" r="54567" b="73677"/>
          <a:stretch/>
        </p:blipFill>
        <p:spPr>
          <a:xfrm>
            <a:off x="934664" y="1870947"/>
            <a:ext cx="2140319" cy="1279611"/>
          </a:xfrm>
          <a:prstGeom prst="rect">
            <a:avLst/>
          </a:prstGeom>
        </p:spPr>
      </p:pic>
      <p:sp>
        <p:nvSpPr>
          <p:cNvPr id="7" name="正方形/長方形 6">
            <a:extLst>
              <a:ext uri="{FF2B5EF4-FFF2-40B4-BE49-F238E27FC236}">
                <a16:creationId xmlns:a16="http://schemas.microsoft.com/office/drawing/2014/main" id="{AFEF10BF-5E84-9CFC-734B-F4946904B744}"/>
              </a:ext>
            </a:extLst>
          </p:cNvPr>
          <p:cNvSpPr/>
          <p:nvPr/>
        </p:nvSpPr>
        <p:spPr>
          <a:xfrm>
            <a:off x="800554" y="2976939"/>
            <a:ext cx="8724447" cy="13757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吹き出し: 下矢印 11">
            <a:extLst>
              <a:ext uri="{FF2B5EF4-FFF2-40B4-BE49-F238E27FC236}">
                <a16:creationId xmlns:a16="http://schemas.microsoft.com/office/drawing/2014/main" id="{2FA51F42-D9B1-64E6-E31D-70676F8FDEAD}"/>
              </a:ext>
            </a:extLst>
          </p:cNvPr>
          <p:cNvSpPr/>
          <p:nvPr/>
        </p:nvSpPr>
        <p:spPr>
          <a:xfrm>
            <a:off x="7836629" y="1592925"/>
            <a:ext cx="2039143" cy="1475510"/>
          </a:xfrm>
          <a:prstGeom prst="downArrowCallout">
            <a:avLst>
              <a:gd name="adj1" fmla="val 12439"/>
              <a:gd name="adj2" fmla="val 16218"/>
              <a:gd name="adj3" fmla="val 23795"/>
              <a:gd name="adj4" fmla="val 38256"/>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今回視聴するもの</a:t>
            </a:r>
          </a:p>
        </p:txBody>
      </p:sp>
      <p:sp>
        <p:nvSpPr>
          <p:cNvPr id="14" name="タイトル 13">
            <a:extLst>
              <a:ext uri="{FF2B5EF4-FFF2-40B4-BE49-F238E27FC236}">
                <a16:creationId xmlns:a16="http://schemas.microsoft.com/office/drawing/2014/main" id="{E7749DAB-C017-2D80-8313-5F5BB0E913C0}"/>
              </a:ext>
            </a:extLst>
          </p:cNvPr>
          <p:cNvSpPr>
            <a:spLocks noGrp="1"/>
          </p:cNvSpPr>
          <p:nvPr>
            <p:ph type="title"/>
          </p:nvPr>
        </p:nvSpPr>
        <p:spPr>
          <a:xfrm>
            <a:off x="730249" y="724958"/>
            <a:ext cx="7914735" cy="835022"/>
          </a:xfrm>
        </p:spPr>
        <p:txBody>
          <a:bodyPr/>
          <a:lstStyle/>
          <a:p>
            <a:r>
              <a:rPr lang="ja-JP" altLang="en-US" sz="2800" dirty="0">
                <a:latin typeface="+mj-ea"/>
              </a:rPr>
              <a:t>講習動画：安全に漁業を行うために</a:t>
            </a:r>
            <a:br>
              <a:rPr lang="en-US" altLang="ja-JP" sz="2800" dirty="0">
                <a:latin typeface="+mj-ea"/>
              </a:rPr>
            </a:br>
            <a:r>
              <a:rPr lang="ja-JP" altLang="en-US" sz="2800" dirty="0">
                <a:latin typeface="+mj-ea"/>
              </a:rPr>
              <a:t>（農林水産省作成）</a:t>
            </a:r>
          </a:p>
        </p:txBody>
      </p:sp>
    </p:spTree>
    <p:extLst>
      <p:ext uri="{BB962C8B-B14F-4D97-AF65-F5344CB8AC3E}">
        <p14:creationId xmlns:p14="http://schemas.microsoft.com/office/powerpoint/2010/main" val="514044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82772-3C30-2F19-712B-3C577DFA095F}"/>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DD8E532-C5B5-3C19-875E-B93DA2864AB0}"/>
              </a:ext>
            </a:extLst>
          </p:cNvPr>
          <p:cNvSpPr>
            <a:spLocks noGrp="1"/>
          </p:cNvSpPr>
          <p:nvPr>
            <p:ph type="sldNum" sz="quarter" idx="4"/>
          </p:nvPr>
        </p:nvSpPr>
        <p:spPr/>
        <p:txBody>
          <a:bodyPr/>
          <a:lstStyle/>
          <a:p>
            <a:fld id="{E19FEFA5-F69B-4463-85F3-6BA87B34B307}" type="slidenum">
              <a:rPr kumimoji="1" lang="ja-JP" altLang="en-US" smtClean="0"/>
              <a:pPr/>
              <a:t>14</a:t>
            </a:fld>
            <a:endParaRPr kumimoji="1" lang="ja-JP" altLang="en-US" dirty="0"/>
          </a:p>
        </p:txBody>
      </p:sp>
      <p:sp>
        <p:nvSpPr>
          <p:cNvPr id="8" name="正方形/長方形 7">
            <a:extLst>
              <a:ext uri="{FF2B5EF4-FFF2-40B4-BE49-F238E27FC236}">
                <a16:creationId xmlns:a16="http://schemas.microsoft.com/office/drawing/2014/main" id="{BEFBCFFC-BBDE-BF0D-D526-A03D65D49473}"/>
              </a:ext>
            </a:extLst>
          </p:cNvPr>
          <p:cNvSpPr/>
          <p:nvPr/>
        </p:nvSpPr>
        <p:spPr>
          <a:xfrm>
            <a:off x="8784193" y="5277630"/>
            <a:ext cx="477982"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529203D-0399-7604-88CA-8892781D459E}"/>
              </a:ext>
            </a:extLst>
          </p:cNvPr>
          <p:cNvSpPr txBox="1"/>
          <p:nvPr/>
        </p:nvSpPr>
        <p:spPr>
          <a:xfrm>
            <a:off x="667168" y="2300757"/>
            <a:ext cx="8847081" cy="3493264"/>
          </a:xfrm>
          <a:prstGeom prst="rect">
            <a:avLst/>
          </a:prstGeom>
          <a:solidFill>
            <a:schemeClr val="bg1"/>
          </a:solidFill>
        </p:spPr>
        <p:txBody>
          <a:bodyPr wrap="square">
            <a:spAutoFit/>
          </a:bodyPr>
          <a:lstStyle/>
          <a:p>
            <a:endParaRPr lang="en-US" altLang="ja-JP" sz="1050" dirty="0">
              <a:latin typeface="+mn-ea"/>
            </a:endParaRPr>
          </a:p>
          <a:p>
            <a:r>
              <a:rPr lang="ja-JP" altLang="en-US" sz="2000" dirty="0">
                <a:latin typeface="+mn-ea"/>
              </a:rPr>
              <a:t>✓　夜間、海上強風警報が発表された状況下、漁獲物を満載し航行中、</a:t>
            </a:r>
            <a:endParaRPr lang="en-US" altLang="ja-JP" sz="2000" dirty="0">
              <a:latin typeface="+mn-ea"/>
            </a:endParaRPr>
          </a:p>
          <a:p>
            <a:r>
              <a:rPr lang="ja-JP" altLang="en-US" sz="2000" dirty="0">
                <a:latin typeface="+mn-ea"/>
              </a:rPr>
              <a:t>　・　</a:t>
            </a:r>
            <a:r>
              <a:rPr lang="ja-JP" altLang="en-US" sz="2000" dirty="0">
                <a:solidFill>
                  <a:srgbClr val="C00000"/>
                </a:solidFill>
                <a:latin typeface="+mn-ea"/>
              </a:rPr>
              <a:t>打ち込み波により砕氷機室の蓋板が外れて同室に海水が流入</a:t>
            </a:r>
            <a:r>
              <a:rPr lang="ja-JP" altLang="en-US" sz="2000" dirty="0">
                <a:latin typeface="+mn-ea"/>
              </a:rPr>
              <a:t>し、船首</a:t>
            </a:r>
            <a:endParaRPr lang="en-US" altLang="ja-JP" sz="2000" dirty="0">
              <a:latin typeface="+mn-ea"/>
            </a:endParaRPr>
          </a:p>
          <a:p>
            <a:r>
              <a:rPr lang="ja-JP" altLang="en-US" sz="2000" dirty="0">
                <a:latin typeface="+mn-ea"/>
              </a:rPr>
              <a:t>　　トリムとなり、</a:t>
            </a:r>
            <a:endParaRPr lang="en-US" altLang="ja-JP" sz="2000" dirty="0">
              <a:latin typeface="+mn-ea"/>
            </a:endParaRPr>
          </a:p>
          <a:p>
            <a:r>
              <a:rPr lang="ja-JP" altLang="en-US" sz="2000" dirty="0">
                <a:latin typeface="+mn-ea"/>
              </a:rPr>
              <a:t>　・　かつ、復原性が低下していた状況で、</a:t>
            </a:r>
            <a:r>
              <a:rPr lang="ja-JP" altLang="en-US" sz="2000" dirty="0">
                <a:solidFill>
                  <a:srgbClr val="C00000"/>
                </a:solidFill>
                <a:latin typeface="+mn-ea"/>
              </a:rPr>
              <a:t>本船の甲板上に打ち込み波によ　　</a:t>
            </a:r>
            <a:endParaRPr lang="en-US" altLang="ja-JP" sz="2000" dirty="0">
              <a:solidFill>
                <a:srgbClr val="C00000"/>
              </a:solidFill>
              <a:latin typeface="+mn-ea"/>
            </a:endParaRPr>
          </a:p>
          <a:p>
            <a:r>
              <a:rPr lang="ja-JP" altLang="en-US" sz="2000" dirty="0">
                <a:solidFill>
                  <a:srgbClr val="C00000"/>
                </a:solidFill>
                <a:latin typeface="+mn-ea"/>
              </a:rPr>
              <a:t>　　る滞留水が発生</a:t>
            </a:r>
            <a:r>
              <a:rPr lang="ja-JP" altLang="en-US" sz="2000" dirty="0">
                <a:latin typeface="+mn-ea"/>
              </a:rPr>
              <a:t>した</a:t>
            </a:r>
            <a:endParaRPr lang="en-US" altLang="ja-JP" sz="2000" dirty="0">
              <a:latin typeface="+mn-ea"/>
            </a:endParaRPr>
          </a:p>
          <a:p>
            <a:r>
              <a:rPr lang="ja-JP" altLang="en-US" sz="2000" dirty="0">
                <a:latin typeface="+mn-ea"/>
              </a:rPr>
              <a:t>　　ため、</a:t>
            </a:r>
            <a:r>
              <a:rPr lang="ja-JP" altLang="en-US" sz="2000" dirty="0">
                <a:solidFill>
                  <a:srgbClr val="C00000"/>
                </a:solidFill>
                <a:latin typeface="+mn-ea"/>
              </a:rPr>
              <a:t>船首部右舷側ブルワーク上端が海面に浸かる状態</a:t>
            </a:r>
            <a:r>
              <a:rPr lang="ja-JP" altLang="en-US" sz="2000" dirty="0">
                <a:latin typeface="+mn-ea"/>
              </a:rPr>
              <a:t>となり、</a:t>
            </a:r>
            <a:r>
              <a:rPr lang="ja-JP" altLang="en-US" sz="2000" dirty="0">
                <a:solidFill>
                  <a:srgbClr val="C00000"/>
                </a:solidFill>
                <a:latin typeface="+mn-ea"/>
              </a:rPr>
              <a:t>船　</a:t>
            </a:r>
            <a:endParaRPr lang="en-US" altLang="ja-JP" sz="2000" dirty="0">
              <a:solidFill>
                <a:srgbClr val="C00000"/>
              </a:solidFill>
              <a:latin typeface="+mn-ea"/>
            </a:endParaRPr>
          </a:p>
          <a:p>
            <a:r>
              <a:rPr lang="ja-JP" altLang="en-US" sz="2000" dirty="0">
                <a:solidFill>
                  <a:srgbClr val="C00000"/>
                </a:solidFill>
                <a:latin typeface="+mn-ea"/>
              </a:rPr>
              <a:t>　体内部への浸水が進行</a:t>
            </a:r>
            <a:r>
              <a:rPr lang="ja-JP" altLang="en-US" sz="2000" dirty="0">
                <a:latin typeface="+mn-ea"/>
              </a:rPr>
              <a:t>し、浮力を喪失して沈没したと考えられる事故。</a:t>
            </a:r>
          </a:p>
          <a:p>
            <a:endParaRPr lang="en-US" altLang="ja-JP" sz="1050" dirty="0">
              <a:latin typeface="+mn-ea"/>
            </a:endParaRPr>
          </a:p>
          <a:p>
            <a:r>
              <a:rPr lang="ja-JP" altLang="en-US" sz="2000" dirty="0">
                <a:latin typeface="+mn-ea"/>
              </a:rPr>
              <a:t>✓　</a:t>
            </a:r>
            <a:r>
              <a:rPr lang="ja-JP" altLang="en-US" sz="2000" dirty="0">
                <a:solidFill>
                  <a:srgbClr val="C00000"/>
                </a:solidFill>
                <a:latin typeface="+mn-ea"/>
              </a:rPr>
              <a:t>砕氷機室の蓋板が外れた</a:t>
            </a:r>
            <a:r>
              <a:rPr lang="ja-JP" altLang="en-US" sz="2000" dirty="0">
                <a:latin typeface="+mn-ea"/>
              </a:rPr>
              <a:t>のは、同蓋板が、</a:t>
            </a:r>
            <a:r>
              <a:rPr lang="ja-JP" altLang="en-US" sz="2000" dirty="0">
                <a:solidFill>
                  <a:srgbClr val="C00000"/>
                </a:solidFill>
                <a:latin typeface="+mn-ea"/>
              </a:rPr>
              <a:t>覆布並びに桟木及びくさび等</a:t>
            </a:r>
            <a:endParaRPr lang="en-US" altLang="ja-JP" sz="2000" dirty="0">
              <a:solidFill>
                <a:srgbClr val="C00000"/>
              </a:solidFill>
              <a:latin typeface="+mn-ea"/>
            </a:endParaRPr>
          </a:p>
          <a:p>
            <a:r>
              <a:rPr lang="ja-JP" altLang="en-US" sz="2000" dirty="0">
                <a:solidFill>
                  <a:srgbClr val="C00000"/>
                </a:solidFill>
                <a:latin typeface="+mn-ea"/>
              </a:rPr>
              <a:t>　の締具により固定されておらず</a:t>
            </a:r>
            <a:r>
              <a:rPr lang="ja-JP" altLang="en-US" sz="2000" dirty="0">
                <a:latin typeface="+mn-ea"/>
              </a:rPr>
              <a:t>、</a:t>
            </a:r>
            <a:r>
              <a:rPr lang="ja-JP" altLang="en-US" sz="2000" dirty="0">
                <a:solidFill>
                  <a:srgbClr val="C00000"/>
                </a:solidFill>
                <a:latin typeface="+mn-ea"/>
              </a:rPr>
              <a:t>堅固に密閉されていなかったこと</a:t>
            </a:r>
            <a:r>
              <a:rPr lang="ja-JP" altLang="en-US" sz="2000" dirty="0">
                <a:latin typeface="+mn-ea"/>
              </a:rPr>
              <a:t>による</a:t>
            </a:r>
            <a:endParaRPr lang="en-US" altLang="ja-JP" sz="2000" dirty="0">
              <a:latin typeface="+mn-ea"/>
            </a:endParaRPr>
          </a:p>
          <a:p>
            <a:r>
              <a:rPr lang="ja-JP" altLang="en-US" sz="2000" dirty="0">
                <a:latin typeface="+mn-ea"/>
              </a:rPr>
              <a:t>　ものと考えられる。</a:t>
            </a:r>
            <a:endParaRPr lang="en-US" altLang="ja-JP" sz="2000" dirty="0">
              <a:latin typeface="+mn-ea"/>
            </a:endParaRPr>
          </a:p>
        </p:txBody>
      </p:sp>
      <p:sp>
        <p:nvSpPr>
          <p:cNvPr id="6" name="矢印: ストライプ 5">
            <a:extLst>
              <a:ext uri="{FF2B5EF4-FFF2-40B4-BE49-F238E27FC236}">
                <a16:creationId xmlns:a16="http://schemas.microsoft.com/office/drawing/2014/main" id="{27EA7277-E509-327B-F5D8-65EC4B46532D}"/>
              </a:ext>
            </a:extLst>
          </p:cNvPr>
          <p:cNvSpPr/>
          <p:nvPr/>
        </p:nvSpPr>
        <p:spPr>
          <a:xfrm rot="5400000">
            <a:off x="4781318" y="5172667"/>
            <a:ext cx="343362" cy="1433945"/>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71B84EA-B1F9-2AA4-8FC0-12D6FACFBF24}"/>
              </a:ext>
            </a:extLst>
          </p:cNvPr>
          <p:cNvSpPr txBox="1"/>
          <p:nvPr/>
        </p:nvSpPr>
        <p:spPr>
          <a:xfrm>
            <a:off x="1574028" y="6198257"/>
            <a:ext cx="7210165" cy="523220"/>
          </a:xfrm>
          <a:prstGeom prst="rect">
            <a:avLst/>
          </a:prstGeom>
          <a:solidFill>
            <a:srgbClr val="FFC000"/>
          </a:solidFill>
        </p:spPr>
        <p:txBody>
          <a:bodyPr wrap="square">
            <a:spAutoFit/>
          </a:bodyPr>
          <a:lstStyle/>
          <a:p>
            <a:pPr indent="152400" algn="ctr">
              <a:buNone/>
            </a:pPr>
            <a:r>
              <a:rPr lang="ja-JP" altLang="en-US" sz="2800" kern="100" dirty="0">
                <a:effectLst/>
                <a:latin typeface="+mn-ea"/>
                <a:cs typeface="Tahoma" panose="020B0604030504040204" pitchFamily="34" charset="0"/>
              </a:rPr>
              <a:t>このような事故を防ぐためには？</a:t>
            </a:r>
            <a:endParaRPr lang="en-US" altLang="ja-JP" sz="2800" kern="100" dirty="0">
              <a:effectLst/>
              <a:latin typeface="+mn-ea"/>
              <a:cs typeface="Tahoma" panose="020B0604030504040204" pitchFamily="34" charset="0"/>
            </a:endParaRPr>
          </a:p>
        </p:txBody>
      </p:sp>
      <p:sp>
        <p:nvSpPr>
          <p:cNvPr id="2" name="タイトル 1">
            <a:extLst>
              <a:ext uri="{FF2B5EF4-FFF2-40B4-BE49-F238E27FC236}">
                <a16:creationId xmlns:a16="http://schemas.microsoft.com/office/drawing/2014/main" id="{965E0FA6-4974-00D5-5351-C9424FED4502}"/>
              </a:ext>
            </a:extLst>
          </p:cNvPr>
          <p:cNvSpPr txBox="1">
            <a:spLocks/>
          </p:cNvSpPr>
          <p:nvPr/>
        </p:nvSpPr>
        <p:spPr>
          <a:xfrm>
            <a:off x="730249" y="627465"/>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800" dirty="0">
                <a:solidFill>
                  <a:schemeClr val="bg1"/>
                </a:solidFill>
                <a:latin typeface="+mj-ea"/>
                <a:ea typeface="+mj-ea"/>
                <a:cs typeface="メイリオ" panose="020B0604030504040204" pitchFamily="50" charset="-128"/>
              </a:rPr>
              <a:t>漁ろうに起因する事故事例</a:t>
            </a:r>
            <a:endParaRPr lang="en-US" altLang="ja-JP" sz="2800" dirty="0">
              <a:solidFill>
                <a:schemeClr val="bg1"/>
              </a:solidFill>
              <a:latin typeface="+mj-ea"/>
              <a:ea typeface="+mj-ea"/>
              <a:cs typeface="メイリオ" panose="020B0604030504040204" pitchFamily="50" charset="-128"/>
            </a:endParaRPr>
          </a:p>
          <a:p>
            <a:r>
              <a:rPr lang="ja-JP" altLang="en-US" sz="2800" dirty="0">
                <a:solidFill>
                  <a:schemeClr val="accent3">
                    <a:lumMod val="60000"/>
                    <a:lumOff val="40000"/>
                  </a:schemeClr>
                </a:solidFill>
                <a:latin typeface="+mj-ea"/>
                <a:ea typeface="+mj-ea"/>
                <a:cs typeface="メイリオ" panose="020B0604030504040204" pitchFamily="50" charset="-128"/>
              </a:rPr>
              <a:t>（航行中に沈没した事案）</a:t>
            </a:r>
          </a:p>
        </p:txBody>
      </p:sp>
    </p:spTree>
    <p:extLst>
      <p:ext uri="{BB962C8B-B14F-4D97-AF65-F5344CB8AC3E}">
        <p14:creationId xmlns:p14="http://schemas.microsoft.com/office/powerpoint/2010/main" val="4231732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6C561-31D6-E204-6136-3A50B5635780}"/>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3C06BBB-0654-8A33-2C35-8710AC6998EB}"/>
              </a:ext>
            </a:extLst>
          </p:cNvPr>
          <p:cNvSpPr txBox="1"/>
          <p:nvPr/>
        </p:nvSpPr>
        <p:spPr>
          <a:xfrm>
            <a:off x="614636" y="770090"/>
            <a:ext cx="3919046" cy="523220"/>
          </a:xfrm>
          <a:prstGeom prst="rect">
            <a:avLst/>
          </a:prstGeom>
          <a:noFill/>
        </p:spPr>
        <p:txBody>
          <a:bodyPr wrap="square">
            <a:spAutoFit/>
          </a:bodyPr>
          <a:lstStyle/>
          <a:p>
            <a:pPr indent="152400">
              <a:buNone/>
            </a:pPr>
            <a:r>
              <a:rPr lang="ja-JP" altLang="en-US" sz="2800" kern="100" dirty="0">
                <a:solidFill>
                  <a:schemeClr val="bg1"/>
                </a:solidFill>
                <a:effectLst/>
                <a:latin typeface="+mn-ea"/>
                <a:cs typeface="Tahoma" panose="020B0604030504040204" pitchFamily="34" charset="0"/>
              </a:rPr>
              <a:t>再発防止策</a:t>
            </a:r>
            <a:endParaRPr lang="en-US" altLang="ja-JP" sz="2800" kern="100" dirty="0">
              <a:solidFill>
                <a:schemeClr val="bg1"/>
              </a:solidFill>
              <a:effectLst/>
              <a:latin typeface="+mn-ea"/>
              <a:cs typeface="Tahoma" panose="020B0604030504040204" pitchFamily="34" charset="0"/>
            </a:endParaRPr>
          </a:p>
        </p:txBody>
      </p:sp>
      <p:sp>
        <p:nvSpPr>
          <p:cNvPr id="4" name="スライド番号プレースホルダー 3">
            <a:extLst>
              <a:ext uri="{FF2B5EF4-FFF2-40B4-BE49-F238E27FC236}">
                <a16:creationId xmlns:a16="http://schemas.microsoft.com/office/drawing/2014/main" id="{3D108A83-7FD6-BD48-1C42-AA710B4ED49E}"/>
              </a:ext>
            </a:extLst>
          </p:cNvPr>
          <p:cNvSpPr>
            <a:spLocks noGrp="1"/>
          </p:cNvSpPr>
          <p:nvPr>
            <p:ph type="sldNum" sz="quarter" idx="4"/>
          </p:nvPr>
        </p:nvSpPr>
        <p:spPr/>
        <p:txBody>
          <a:bodyPr/>
          <a:lstStyle/>
          <a:p>
            <a:fld id="{E19FEFA5-F69B-4463-85F3-6BA87B34B307}" type="slidenum">
              <a:rPr kumimoji="1" lang="ja-JP" altLang="en-US" smtClean="0"/>
              <a:pPr/>
              <a:t>15</a:t>
            </a:fld>
            <a:endParaRPr kumimoji="1" lang="ja-JP" altLang="en-US"/>
          </a:p>
        </p:txBody>
      </p:sp>
      <p:sp>
        <p:nvSpPr>
          <p:cNvPr id="8" name="正方形/長方形 7">
            <a:extLst>
              <a:ext uri="{FF2B5EF4-FFF2-40B4-BE49-F238E27FC236}">
                <a16:creationId xmlns:a16="http://schemas.microsoft.com/office/drawing/2014/main" id="{CDA6D3A9-C97D-5A5E-8F27-BA8ABAC159E5}"/>
              </a:ext>
            </a:extLst>
          </p:cNvPr>
          <p:cNvSpPr/>
          <p:nvPr/>
        </p:nvSpPr>
        <p:spPr>
          <a:xfrm>
            <a:off x="8784193" y="5277630"/>
            <a:ext cx="477982"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8CC626B-9AB7-B042-8A62-E0A2B671E542}"/>
              </a:ext>
            </a:extLst>
          </p:cNvPr>
          <p:cNvSpPr txBox="1"/>
          <p:nvPr/>
        </p:nvSpPr>
        <p:spPr>
          <a:xfrm>
            <a:off x="210207" y="1471262"/>
            <a:ext cx="9695793" cy="4093428"/>
          </a:xfrm>
          <a:prstGeom prst="rect">
            <a:avLst/>
          </a:prstGeom>
          <a:solidFill>
            <a:schemeClr val="bg1"/>
          </a:solidFill>
        </p:spPr>
        <p:txBody>
          <a:bodyPr wrap="square">
            <a:spAutoFit/>
          </a:bodyPr>
          <a:lstStyle/>
          <a:p>
            <a:endParaRPr lang="en-US" altLang="ja-JP" sz="1000" dirty="0">
              <a:latin typeface="+mn-ea"/>
            </a:endParaRPr>
          </a:p>
          <a:p>
            <a:r>
              <a:rPr lang="ja-JP" altLang="en-US" sz="2000" dirty="0">
                <a:latin typeface="+mn-ea"/>
              </a:rPr>
              <a:t>✓　船舶の復原性を担保するため、次の項目を、船長及び乗組員が遵守するよう</a:t>
            </a:r>
            <a:endParaRPr lang="en-US" altLang="ja-JP" sz="2000" dirty="0">
              <a:latin typeface="+mn-ea"/>
            </a:endParaRPr>
          </a:p>
          <a:p>
            <a:r>
              <a:rPr lang="ja-JP" altLang="en-US" sz="2000" dirty="0">
                <a:latin typeface="+mn-ea"/>
              </a:rPr>
              <a:t>　指導する必要がある。</a:t>
            </a:r>
            <a:endParaRPr lang="en-US" altLang="ja-JP" sz="2000" dirty="0">
              <a:latin typeface="+mn-ea"/>
            </a:endParaRPr>
          </a:p>
          <a:p>
            <a:endParaRPr lang="en-US" altLang="ja-JP" sz="1000" dirty="0">
              <a:latin typeface="+mn-ea"/>
            </a:endParaRPr>
          </a:p>
          <a:p>
            <a:r>
              <a:rPr lang="ja-JP" altLang="en-US" sz="2000" dirty="0">
                <a:latin typeface="+mn-ea"/>
              </a:rPr>
              <a:t>☞　航行中は、いかなる状況でも船内に浸水しないよう、</a:t>
            </a:r>
            <a:r>
              <a:rPr lang="ja-JP" altLang="en-US" sz="2000" dirty="0">
                <a:solidFill>
                  <a:srgbClr val="C00000"/>
                </a:solidFill>
                <a:latin typeface="+mn-ea"/>
              </a:rPr>
              <a:t>全ての倉口の蓋板が外れ</a:t>
            </a:r>
            <a:endParaRPr lang="en-US" altLang="ja-JP" sz="2000" dirty="0">
              <a:solidFill>
                <a:srgbClr val="C00000"/>
              </a:solidFill>
              <a:latin typeface="+mn-ea"/>
            </a:endParaRPr>
          </a:p>
          <a:p>
            <a:r>
              <a:rPr lang="ja-JP" altLang="en-US" sz="2000" dirty="0">
                <a:solidFill>
                  <a:srgbClr val="C00000"/>
                </a:solidFill>
                <a:latin typeface="+mn-ea"/>
              </a:rPr>
              <a:t>　ないよう覆布</a:t>
            </a:r>
            <a:r>
              <a:rPr lang="ja-JP" altLang="en-US" sz="2000" dirty="0">
                <a:latin typeface="+mn-ea"/>
              </a:rPr>
              <a:t>並びに</a:t>
            </a:r>
            <a:r>
              <a:rPr lang="ja-JP" altLang="en-US" sz="2000" dirty="0">
                <a:solidFill>
                  <a:srgbClr val="C00000"/>
                </a:solidFill>
                <a:latin typeface="+mn-ea"/>
              </a:rPr>
              <a:t>桟木及びくさび等の締具により固定して堅固に密閉</a:t>
            </a:r>
            <a:r>
              <a:rPr lang="ja-JP" altLang="en-US" sz="2000" dirty="0">
                <a:latin typeface="+mn-ea"/>
              </a:rPr>
              <a:t>すること。</a:t>
            </a:r>
          </a:p>
          <a:p>
            <a:endParaRPr lang="en-US" altLang="ja-JP" sz="1000" dirty="0">
              <a:latin typeface="+mn-ea"/>
            </a:endParaRPr>
          </a:p>
          <a:p>
            <a:r>
              <a:rPr lang="ja-JP" altLang="en-US" sz="2000" dirty="0">
                <a:latin typeface="+mn-ea"/>
              </a:rPr>
              <a:t>☞　荒天時には、甲板上への波の打ち込みを考慮し、容易に船首トリムとならない</a:t>
            </a:r>
            <a:endParaRPr lang="en-US" altLang="ja-JP" sz="2000" dirty="0">
              <a:latin typeface="+mn-ea"/>
            </a:endParaRPr>
          </a:p>
          <a:p>
            <a:r>
              <a:rPr lang="ja-JP" altLang="en-US" sz="2000" dirty="0">
                <a:latin typeface="+mn-ea"/>
              </a:rPr>
              <a:t>　よう、</a:t>
            </a:r>
            <a:r>
              <a:rPr lang="ja-JP" altLang="en-US" sz="2000" dirty="0">
                <a:solidFill>
                  <a:srgbClr val="C00000"/>
                </a:solidFill>
                <a:latin typeface="+mn-ea"/>
              </a:rPr>
              <a:t>清水や燃料等の積載状態についても十分に注意</a:t>
            </a:r>
            <a:r>
              <a:rPr lang="ja-JP" altLang="en-US" sz="2000" dirty="0">
                <a:latin typeface="+mn-ea"/>
              </a:rPr>
              <a:t>すること。</a:t>
            </a:r>
            <a:endParaRPr lang="en-US" altLang="ja-JP" sz="2000" dirty="0">
              <a:latin typeface="+mn-ea"/>
            </a:endParaRPr>
          </a:p>
          <a:p>
            <a:endParaRPr lang="ja-JP" altLang="en-US" sz="1000" dirty="0">
              <a:latin typeface="+mn-ea"/>
            </a:endParaRPr>
          </a:p>
          <a:p>
            <a:r>
              <a:rPr lang="ja-JP" altLang="en-US" sz="2000" dirty="0">
                <a:latin typeface="+mn-ea"/>
              </a:rPr>
              <a:t>☞　荒天時の波の打ち込みを考慮し、</a:t>
            </a:r>
            <a:r>
              <a:rPr lang="ja-JP" altLang="en-US" sz="2000" dirty="0">
                <a:solidFill>
                  <a:srgbClr val="C00000"/>
                </a:solidFill>
                <a:latin typeface="+mn-ea"/>
              </a:rPr>
              <a:t>もっこ等の甲板上の積載物が移動しないよう</a:t>
            </a:r>
            <a:endParaRPr lang="en-US" altLang="ja-JP" sz="2000" dirty="0">
              <a:solidFill>
                <a:srgbClr val="C00000"/>
              </a:solidFill>
              <a:latin typeface="+mn-ea"/>
            </a:endParaRPr>
          </a:p>
          <a:p>
            <a:r>
              <a:rPr lang="ja-JP" altLang="en-US" sz="2000" dirty="0">
                <a:solidFill>
                  <a:srgbClr val="C00000"/>
                </a:solidFill>
                <a:latin typeface="+mn-ea"/>
              </a:rPr>
              <a:t>　固縛する</a:t>
            </a:r>
            <a:r>
              <a:rPr lang="ja-JP" altLang="en-US" sz="2000" dirty="0">
                <a:latin typeface="+mn-ea"/>
              </a:rPr>
              <a:t>こと。</a:t>
            </a:r>
            <a:endParaRPr lang="en-US" altLang="ja-JP" sz="2000" dirty="0">
              <a:latin typeface="+mn-ea"/>
            </a:endParaRPr>
          </a:p>
          <a:p>
            <a:endParaRPr lang="ja-JP" altLang="en-US" sz="1000" dirty="0">
              <a:latin typeface="+mn-ea"/>
            </a:endParaRPr>
          </a:p>
          <a:p>
            <a:r>
              <a:rPr lang="ja-JP" altLang="en-US" sz="2000" dirty="0">
                <a:latin typeface="+mn-ea"/>
              </a:rPr>
              <a:t>☞　荒天時には、打ち込み波による滞留水を軽減できるよう、波浪を船首</a:t>
            </a:r>
            <a:r>
              <a:rPr lang="en-US" altLang="ja-JP" sz="2000" dirty="0">
                <a:latin typeface="+mn-ea"/>
              </a:rPr>
              <a:t>20</a:t>
            </a:r>
            <a:r>
              <a:rPr lang="ja-JP" altLang="en-US" sz="2000" dirty="0">
                <a:latin typeface="+mn-ea"/>
              </a:rPr>
              <a:t>～</a:t>
            </a:r>
            <a:r>
              <a:rPr lang="en-US" altLang="ja-JP" sz="2000" dirty="0">
                <a:latin typeface="+mn-ea"/>
              </a:rPr>
              <a:t>30°</a:t>
            </a:r>
          </a:p>
          <a:p>
            <a:r>
              <a:rPr lang="ja-JP" altLang="en-US" sz="2000" dirty="0">
                <a:latin typeface="+mn-ea"/>
              </a:rPr>
              <a:t>　方向から受けるように針路をとることが望ましい。</a:t>
            </a:r>
          </a:p>
        </p:txBody>
      </p:sp>
      <p:sp>
        <p:nvSpPr>
          <p:cNvPr id="3" name="テキスト ボックス 2">
            <a:extLst>
              <a:ext uri="{FF2B5EF4-FFF2-40B4-BE49-F238E27FC236}">
                <a16:creationId xmlns:a16="http://schemas.microsoft.com/office/drawing/2014/main" id="{3D3809D2-C427-2308-BBBD-E02CB2A6D58A}"/>
              </a:ext>
            </a:extLst>
          </p:cNvPr>
          <p:cNvSpPr txBox="1"/>
          <p:nvPr/>
        </p:nvSpPr>
        <p:spPr>
          <a:xfrm>
            <a:off x="306957" y="5734830"/>
            <a:ext cx="9292086" cy="1015663"/>
          </a:xfrm>
          <a:prstGeom prst="rect">
            <a:avLst/>
          </a:prstGeom>
          <a:solidFill>
            <a:schemeClr val="bg1">
              <a:lumMod val="95000"/>
            </a:schemeClr>
          </a:solidFill>
          <a:ln>
            <a:noFill/>
          </a:ln>
        </p:spPr>
        <p:txBody>
          <a:bodyPr wrap="square" rtlCol="0">
            <a:spAutoFit/>
          </a:bodyPr>
          <a:lstStyle/>
          <a:p>
            <a:r>
              <a:rPr kumimoji="1" lang="ja-JP" altLang="en-US" sz="2000" dirty="0">
                <a:solidFill>
                  <a:srgbClr val="FF0000"/>
                </a:solidFill>
                <a:latin typeface="+mn-ea"/>
              </a:rPr>
              <a:t>・　運輸安全委員会では、ホームページにおいて船舶の事故防止に向けた安全</a:t>
            </a:r>
            <a:endParaRPr kumimoji="1" lang="en-US" altLang="ja-JP" sz="2000" dirty="0">
              <a:solidFill>
                <a:srgbClr val="FF0000"/>
              </a:solidFill>
              <a:latin typeface="+mn-ea"/>
            </a:endParaRPr>
          </a:p>
          <a:p>
            <a:r>
              <a:rPr kumimoji="1" lang="ja-JP" altLang="en-US" sz="2000" dirty="0">
                <a:solidFill>
                  <a:srgbClr val="FF0000"/>
                </a:solidFill>
                <a:latin typeface="+mn-ea"/>
              </a:rPr>
              <a:t>　啓発資料や再発防止策を掲載しています。</a:t>
            </a:r>
            <a:endParaRPr kumimoji="1" lang="en-US" altLang="ja-JP" sz="2000" dirty="0">
              <a:solidFill>
                <a:srgbClr val="FF0000"/>
              </a:solidFill>
              <a:latin typeface="+mn-ea"/>
            </a:endParaRPr>
          </a:p>
          <a:p>
            <a:r>
              <a:rPr kumimoji="1" lang="ja-JP" altLang="en-US" sz="2000" dirty="0">
                <a:solidFill>
                  <a:srgbClr val="FF0000"/>
                </a:solidFill>
                <a:latin typeface="+mn-ea"/>
              </a:rPr>
              <a:t>・　安全な操業を行う上で、このような情報を知っておくことが大事です。</a:t>
            </a:r>
            <a:endParaRPr kumimoji="1" lang="en-US" altLang="ja-JP" sz="2000" dirty="0">
              <a:solidFill>
                <a:srgbClr val="FF0000"/>
              </a:solidFill>
              <a:latin typeface="+mn-ea"/>
            </a:endParaRPr>
          </a:p>
        </p:txBody>
      </p:sp>
    </p:spTree>
    <p:extLst>
      <p:ext uri="{BB962C8B-B14F-4D97-AF65-F5344CB8AC3E}">
        <p14:creationId xmlns:p14="http://schemas.microsoft.com/office/powerpoint/2010/main" val="402304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D6DF2E-39EB-1F37-8367-77F6EE367234}"/>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5F872DD7-8B40-07E9-BA2F-88BCA05F87B8}"/>
              </a:ext>
            </a:extLst>
          </p:cNvPr>
          <p:cNvSpPr>
            <a:spLocks noGrp="1"/>
          </p:cNvSpPr>
          <p:nvPr>
            <p:ph type="ctrTitle"/>
          </p:nvPr>
        </p:nvSpPr>
        <p:spPr>
          <a:xfrm>
            <a:off x="4627237" y="1241266"/>
            <a:ext cx="4410697" cy="3153753"/>
          </a:xfrm>
          <a:prstGeom prst="rect">
            <a:avLst/>
          </a:prstGeom>
        </p:spPr>
        <p:txBody>
          <a:bodyPr>
            <a:normAutofit/>
          </a:bodyPr>
          <a:lstStyle/>
          <a:p>
            <a:pPr defTabSz="914400">
              <a:defRPr/>
            </a:pPr>
            <a:r>
              <a:rPr kumimoji="1" lang="ja-JP" altLang="en-US" dirty="0">
                <a:latin typeface="+mj-ea"/>
                <a:cs typeface="メイリオ" panose="020B0604030504040204" pitchFamily="50" charset="-128"/>
              </a:rPr>
              <a:t>操船の際の</a:t>
            </a:r>
            <a:br>
              <a:rPr kumimoji="1" lang="en-US" altLang="ja-JP" dirty="0">
                <a:latin typeface="+mj-ea"/>
                <a:cs typeface="メイリオ" panose="020B0604030504040204" pitchFamily="50" charset="-128"/>
              </a:rPr>
            </a:br>
            <a:r>
              <a:rPr kumimoji="1" lang="ja-JP" altLang="en-US" dirty="0">
                <a:latin typeface="+mj-ea"/>
                <a:cs typeface="メイリオ" panose="020B0604030504040204" pitchFamily="50" charset="-128"/>
              </a:rPr>
              <a:t>注意点</a:t>
            </a:r>
          </a:p>
        </p:txBody>
      </p:sp>
      <p:grpSp>
        <p:nvGrpSpPr>
          <p:cNvPr id="14" name="Group 13">
            <a:extLst>
              <a:ext uri="{FF2B5EF4-FFF2-40B4-BE49-F238E27FC236}">
                <a16:creationId xmlns:a16="http://schemas.microsoft.com/office/drawing/2014/main" id="{0C5EAE72-3D24-4A03-9BDF-FBE8C100AF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3959" y="396836"/>
            <a:ext cx="4056129" cy="6058999"/>
            <a:chOff x="423335" y="396836"/>
            <a:chExt cx="4992158" cy="6058999"/>
          </a:xfrm>
        </p:grpSpPr>
        <p:sp>
          <p:nvSpPr>
            <p:cNvPr id="15" name="Rectangle 14">
              <a:extLst>
                <a:ext uri="{FF2B5EF4-FFF2-40B4-BE49-F238E27FC236}">
                  <a16:creationId xmlns:a16="http://schemas.microsoft.com/office/drawing/2014/main" id="{B76F2A6D-EB50-477B-BD17-230CCC8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5"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Freeform 5">
              <a:extLst>
                <a:ext uri="{FF2B5EF4-FFF2-40B4-BE49-F238E27FC236}">
                  <a16:creationId xmlns:a16="http://schemas.microsoft.com/office/drawing/2014/main" id="{8FBA8B6C-1D72-481E-A101-FBBBF888B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170217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ja-JP" altLang="en-US"/>
            </a:p>
          </p:txBody>
        </p:sp>
        <p:sp>
          <p:nvSpPr>
            <p:cNvPr id="17" name="Freeform 5">
              <a:extLst>
                <a:ext uri="{FF2B5EF4-FFF2-40B4-BE49-F238E27FC236}">
                  <a16:creationId xmlns:a16="http://schemas.microsoft.com/office/drawing/2014/main" id="{46FCD9A8-07DA-4FCE-B3CC-44762A40B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3545327"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ja-JP" altLang="en-US"/>
            </a:p>
          </p:txBody>
        </p:sp>
      </p:grpSp>
      <p:sp>
        <p:nvSpPr>
          <p:cNvPr id="4" name="スライド番号プレースホルダー 3">
            <a:extLst>
              <a:ext uri="{FF2B5EF4-FFF2-40B4-BE49-F238E27FC236}">
                <a16:creationId xmlns:a16="http://schemas.microsoft.com/office/drawing/2014/main" id="{AE9F38C6-F083-505A-B52E-04472B0B0C20}"/>
              </a:ext>
            </a:extLst>
          </p:cNvPr>
          <p:cNvSpPr>
            <a:spLocks noGrp="1"/>
          </p:cNvSpPr>
          <p:nvPr>
            <p:ph type="sldNum" sz="quarter" idx="4"/>
          </p:nvPr>
        </p:nvSpPr>
        <p:spPr>
          <a:xfrm>
            <a:off x="8403450" y="295729"/>
            <a:ext cx="681036" cy="767687"/>
          </a:xfrm>
        </p:spPr>
        <p:txBody>
          <a:bodyPr>
            <a:normAutofit/>
          </a:bodyPr>
          <a:lstStyle/>
          <a:p>
            <a:pPr>
              <a:spcAft>
                <a:spcPts val="600"/>
              </a:spcAft>
            </a:pPr>
            <a:fld id="{E19FEFA5-F69B-4463-85F3-6BA87B34B307}" type="slidenum">
              <a:rPr kumimoji="1" lang="ja-JP" altLang="en-US" smtClean="0"/>
              <a:pPr>
                <a:spcAft>
                  <a:spcPts val="600"/>
                </a:spcAft>
              </a:pPr>
              <a:t>16</a:t>
            </a:fld>
            <a:endParaRPr kumimoji="1" lang="ja-JP" altLang="en-US" dirty="0"/>
          </a:p>
        </p:txBody>
      </p:sp>
      <p:pic>
        <p:nvPicPr>
          <p:cNvPr id="9" name="Graphic 8" descr="水">
            <a:extLst>
              <a:ext uri="{FF2B5EF4-FFF2-40B4-BE49-F238E27FC236}">
                <a16:creationId xmlns:a16="http://schemas.microsoft.com/office/drawing/2014/main" id="{3867B53C-C87A-D759-98BB-07615E6ACA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683" y="1996463"/>
            <a:ext cx="2865073" cy="2865073"/>
          </a:xfrm>
          <a:prstGeom prst="rect">
            <a:avLst/>
          </a:prstGeom>
        </p:spPr>
      </p:pic>
    </p:spTree>
    <p:extLst>
      <p:ext uri="{BB962C8B-B14F-4D97-AF65-F5344CB8AC3E}">
        <p14:creationId xmlns:p14="http://schemas.microsoft.com/office/powerpoint/2010/main" val="316749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5A10AD3-A097-0331-0FAA-08F350FD521F}"/>
              </a:ext>
            </a:extLst>
          </p:cNvPr>
          <p:cNvSpPr txBox="1"/>
          <p:nvPr/>
        </p:nvSpPr>
        <p:spPr>
          <a:xfrm>
            <a:off x="503212" y="2412562"/>
            <a:ext cx="9092734" cy="3615267"/>
          </a:xfrm>
          <a:prstGeom prst="rect">
            <a:avLst/>
          </a:prstGeom>
        </p:spPr>
        <p:txBody>
          <a:bodyPr vert="horz" lIns="91440" tIns="45720" rIns="91440" bIns="45720" rtlCol="0" anchor="ctr">
            <a:noAutofit/>
          </a:bodyPr>
          <a:lstStyle/>
          <a:p>
            <a:pPr>
              <a:lnSpc>
                <a:spcPct val="90000"/>
              </a:lnSpc>
              <a:spcBef>
                <a:spcPct val="20000"/>
              </a:spcBef>
              <a:spcAft>
                <a:spcPts val="600"/>
              </a:spcAft>
              <a:buClr>
                <a:schemeClr val="tx1"/>
              </a:buClr>
              <a:buSzPct val="80000"/>
            </a:pPr>
            <a:endParaRPr kumimoji="1" lang="en-US" altLang="ja-JP" sz="2400" dirty="0"/>
          </a:p>
          <a:p>
            <a:pPr>
              <a:lnSpc>
                <a:spcPct val="90000"/>
              </a:lnSpc>
              <a:spcBef>
                <a:spcPct val="20000"/>
              </a:spcBef>
              <a:spcAft>
                <a:spcPts val="600"/>
              </a:spcAft>
              <a:buClr>
                <a:schemeClr val="tx1"/>
              </a:buClr>
              <a:buSzPct val="80000"/>
            </a:pPr>
            <a:r>
              <a:rPr kumimoji="1" lang="en-US" altLang="ja-JP" sz="2400" dirty="0"/>
              <a:t>✓</a:t>
            </a:r>
            <a:r>
              <a:rPr kumimoji="1" lang="ja-JP" altLang="en-US" sz="2400" dirty="0"/>
              <a:t>　漁船は漁業種類毎に船型、漁具、操業海域が様々であり、</a:t>
            </a:r>
            <a:endParaRPr kumimoji="1" lang="en-US" altLang="ja-JP" sz="2400" dirty="0"/>
          </a:p>
          <a:p>
            <a:pPr>
              <a:lnSpc>
                <a:spcPct val="90000"/>
              </a:lnSpc>
              <a:spcBef>
                <a:spcPct val="20000"/>
              </a:spcBef>
              <a:spcAft>
                <a:spcPts val="600"/>
              </a:spcAft>
              <a:buClr>
                <a:schemeClr val="tx1"/>
              </a:buClr>
              <a:buSzPct val="80000"/>
            </a:pPr>
            <a:r>
              <a:rPr kumimoji="1" lang="ja-JP" altLang="en-US" sz="2400" dirty="0"/>
              <a:t>　更に気象、海象条件も加わり、それらの諸条件が複合された</a:t>
            </a:r>
            <a:endParaRPr kumimoji="1" lang="en-US" altLang="ja-JP" sz="2400" dirty="0"/>
          </a:p>
          <a:p>
            <a:pPr>
              <a:lnSpc>
                <a:spcPct val="90000"/>
              </a:lnSpc>
              <a:spcBef>
                <a:spcPct val="20000"/>
              </a:spcBef>
              <a:spcAft>
                <a:spcPts val="600"/>
              </a:spcAft>
              <a:buClr>
                <a:schemeClr val="tx1"/>
              </a:buClr>
              <a:buSzPct val="80000"/>
            </a:pPr>
            <a:r>
              <a:rPr kumimoji="1" lang="ja-JP" altLang="en-US" sz="2400" dirty="0"/>
              <a:t>　条件下で安全に操船を行なう技量が求められるのが漁船の航</a:t>
            </a:r>
            <a:endParaRPr kumimoji="1" lang="en-US" altLang="ja-JP" sz="2400" dirty="0"/>
          </a:p>
          <a:p>
            <a:pPr>
              <a:lnSpc>
                <a:spcPct val="90000"/>
              </a:lnSpc>
              <a:spcBef>
                <a:spcPct val="20000"/>
              </a:spcBef>
              <a:spcAft>
                <a:spcPts val="600"/>
              </a:spcAft>
              <a:buClr>
                <a:schemeClr val="tx1"/>
              </a:buClr>
              <a:buSzPct val="80000"/>
            </a:pPr>
            <a:r>
              <a:rPr kumimoji="1" lang="ja-JP" altLang="en-US" sz="2400" dirty="0"/>
              <a:t>　海士です。</a:t>
            </a:r>
            <a:endParaRPr kumimoji="1" lang="en-US" altLang="ja-JP" sz="2400" dirty="0"/>
          </a:p>
          <a:p>
            <a:pPr>
              <a:lnSpc>
                <a:spcPct val="90000"/>
              </a:lnSpc>
              <a:spcBef>
                <a:spcPct val="20000"/>
              </a:spcBef>
              <a:spcAft>
                <a:spcPts val="600"/>
              </a:spcAft>
              <a:buClr>
                <a:schemeClr val="tx1"/>
              </a:buClr>
              <a:buSzPct val="80000"/>
              <a:buFont typeface="Wingdings 3" panose="05040102010807070707" pitchFamily="18" charset="2"/>
              <a:buChar char=""/>
            </a:pPr>
            <a:endParaRPr kumimoji="1" lang="en-US" altLang="ja-JP" sz="1200" dirty="0"/>
          </a:p>
          <a:p>
            <a:pPr>
              <a:lnSpc>
                <a:spcPct val="90000"/>
              </a:lnSpc>
              <a:spcBef>
                <a:spcPct val="20000"/>
              </a:spcBef>
              <a:spcAft>
                <a:spcPts val="600"/>
              </a:spcAft>
              <a:buClr>
                <a:schemeClr val="tx1"/>
              </a:buClr>
              <a:buSzPct val="80000"/>
            </a:pPr>
            <a:r>
              <a:rPr kumimoji="1" lang="en-US" altLang="ja-JP" sz="2400" dirty="0"/>
              <a:t>✓</a:t>
            </a:r>
            <a:r>
              <a:rPr kumimoji="1" lang="ja-JP" altLang="en-US" sz="2400" dirty="0"/>
              <a:t>　まず、船の復原性に影響を与える諸条件を理解し、船体の安</a:t>
            </a:r>
            <a:endParaRPr kumimoji="1" lang="en-US" altLang="ja-JP" sz="2400" dirty="0"/>
          </a:p>
          <a:p>
            <a:pPr>
              <a:lnSpc>
                <a:spcPct val="90000"/>
              </a:lnSpc>
              <a:spcBef>
                <a:spcPct val="20000"/>
              </a:spcBef>
              <a:spcAft>
                <a:spcPts val="600"/>
              </a:spcAft>
              <a:buClr>
                <a:schemeClr val="tx1"/>
              </a:buClr>
              <a:buSzPct val="80000"/>
            </a:pPr>
            <a:r>
              <a:rPr kumimoji="1" lang="ja-JP" altLang="en-US" sz="2400" dirty="0"/>
              <a:t>　全を確保した上で、作業者の安全を守る操船を心懸けましょう。</a:t>
            </a:r>
            <a:endParaRPr kumimoji="1" lang="en-US" altLang="ja-JP" sz="2400" dirty="0"/>
          </a:p>
          <a:p>
            <a:pPr>
              <a:lnSpc>
                <a:spcPct val="90000"/>
              </a:lnSpc>
              <a:spcBef>
                <a:spcPct val="20000"/>
              </a:spcBef>
              <a:spcAft>
                <a:spcPts val="600"/>
              </a:spcAft>
              <a:buClr>
                <a:schemeClr val="tx1"/>
              </a:buClr>
              <a:buSzPct val="80000"/>
              <a:buFont typeface="Wingdings 3" panose="05040102010807070707" pitchFamily="18" charset="2"/>
              <a:buChar char=""/>
            </a:pPr>
            <a:endParaRPr kumimoji="1" lang="en-US" altLang="ja-JP" sz="2400" dirty="0"/>
          </a:p>
        </p:txBody>
      </p:sp>
      <p:sp>
        <p:nvSpPr>
          <p:cNvPr id="4" name="スライド番号プレースホルダー 3">
            <a:extLst>
              <a:ext uri="{FF2B5EF4-FFF2-40B4-BE49-F238E27FC236}">
                <a16:creationId xmlns:a16="http://schemas.microsoft.com/office/drawing/2014/main" id="{8D0A024F-ADE2-F41B-098C-771A0C009B0E}"/>
              </a:ext>
            </a:extLst>
          </p:cNvPr>
          <p:cNvSpPr>
            <a:spLocks noGrp="1"/>
          </p:cNvSpPr>
          <p:nvPr>
            <p:ph type="sldNum" sz="quarter" idx="4"/>
          </p:nvPr>
        </p:nvSpPr>
        <p:spPr>
          <a:xfrm>
            <a:off x="8420100" y="5578475"/>
            <a:ext cx="928074" cy="669925"/>
          </a:xfrm>
        </p:spPr>
        <p:txBody>
          <a:bodyPr vert="horz" lIns="91440" tIns="45720" rIns="91440" bIns="45720" rtlCol="0" anchor="b">
            <a:normAutofit/>
          </a:bodyPr>
          <a:lstStyle/>
          <a:p>
            <a:pPr>
              <a:spcAft>
                <a:spcPts val="600"/>
              </a:spcAft>
            </a:pPr>
            <a:fld id="{E19FEFA5-F69B-4463-85F3-6BA87B34B307}" type="slidenum">
              <a:rPr kumimoji="1" lang="en-US" altLang="ja-JP" sz="3200" b="0" i="0" kern="1200">
                <a:solidFill>
                  <a:srgbClr val="FFFFFF"/>
                </a:solidFill>
                <a:effectLst/>
                <a:latin typeface="+mn-lt"/>
                <a:ea typeface="+mn-ea"/>
                <a:cs typeface="+mn-cs"/>
              </a:rPr>
              <a:pPr>
                <a:spcAft>
                  <a:spcPts val="600"/>
                </a:spcAft>
              </a:pPr>
              <a:t>17</a:t>
            </a:fld>
            <a:endParaRPr kumimoji="1" lang="en-US" altLang="ja-JP" sz="3200" b="0" i="0" kern="1200">
              <a:solidFill>
                <a:srgbClr val="FFFFFF"/>
              </a:solidFill>
              <a:effectLst/>
              <a:latin typeface="+mn-lt"/>
              <a:ea typeface="+mn-ea"/>
              <a:cs typeface="+mn-cs"/>
            </a:endParaRPr>
          </a:p>
        </p:txBody>
      </p:sp>
      <p:sp>
        <p:nvSpPr>
          <p:cNvPr id="2" name="テキスト ボックス 1">
            <a:extLst>
              <a:ext uri="{FF2B5EF4-FFF2-40B4-BE49-F238E27FC236}">
                <a16:creationId xmlns:a16="http://schemas.microsoft.com/office/drawing/2014/main" id="{85D63542-6C78-6480-9AB7-34814364FB63}"/>
              </a:ext>
            </a:extLst>
          </p:cNvPr>
          <p:cNvSpPr txBox="1"/>
          <p:nvPr/>
        </p:nvSpPr>
        <p:spPr>
          <a:xfrm>
            <a:off x="698718" y="908060"/>
            <a:ext cx="3919046" cy="523220"/>
          </a:xfrm>
          <a:prstGeom prst="rect">
            <a:avLst/>
          </a:prstGeom>
          <a:noFill/>
        </p:spPr>
        <p:txBody>
          <a:bodyPr wrap="square">
            <a:spAutoFit/>
          </a:bodyPr>
          <a:lstStyle/>
          <a:p>
            <a:pPr indent="152400">
              <a:buNone/>
            </a:pPr>
            <a:r>
              <a:rPr lang="ja-JP" altLang="en-US" sz="2800" kern="100" dirty="0">
                <a:solidFill>
                  <a:schemeClr val="bg1"/>
                </a:solidFill>
                <a:effectLst/>
                <a:latin typeface="+mn-ea"/>
                <a:cs typeface="Tahoma" panose="020B0604030504040204" pitchFamily="34" charset="0"/>
              </a:rPr>
              <a:t>はじめに</a:t>
            </a:r>
            <a:endParaRPr lang="en-US" altLang="ja-JP" sz="2800" kern="100" dirty="0">
              <a:solidFill>
                <a:schemeClr val="bg1"/>
              </a:solidFill>
              <a:effectLst/>
              <a:latin typeface="+mn-ea"/>
              <a:cs typeface="Tahoma" panose="020B0604030504040204" pitchFamily="34" charset="0"/>
            </a:endParaRPr>
          </a:p>
        </p:txBody>
      </p:sp>
      <p:sp>
        <p:nvSpPr>
          <p:cNvPr id="3" name="スライド番号プレースホルダー 3">
            <a:extLst>
              <a:ext uri="{FF2B5EF4-FFF2-40B4-BE49-F238E27FC236}">
                <a16:creationId xmlns:a16="http://schemas.microsoft.com/office/drawing/2014/main" id="{598F2FED-370D-199B-6C88-B0B305D354F3}"/>
              </a:ext>
            </a:extLst>
          </p:cNvPr>
          <p:cNvSpPr txBox="1">
            <a:spLocks/>
          </p:cNvSpPr>
          <p:nvPr/>
        </p:nvSpPr>
        <p:spPr bwMode="auto">
          <a:xfrm>
            <a:off x="8318501" y="295731"/>
            <a:ext cx="857250" cy="767687"/>
          </a:xfrm>
          <a:prstGeom prst="rect">
            <a:avLst/>
          </a:prstGeom>
        </p:spPr>
        <p:txBody>
          <a:bodyPr vert="horz" lIns="91440" tIns="45720" rIns="91440" bIns="45720" rtlCol="0" anchor="b">
            <a:normAutofit/>
          </a:bodyPr>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E19FEFA5-F69B-4463-85F3-6BA87B34B307}" type="slidenum">
              <a:rPr kumimoji="1" lang="ja-JP" altLang="en-US" smtClean="0"/>
              <a:pPr>
                <a:spcAft>
                  <a:spcPts val="600"/>
                </a:spcAft>
              </a:pPr>
              <a:t>17</a:t>
            </a:fld>
            <a:endParaRPr kumimoji="1" lang="ja-JP" altLang="en-US" dirty="0"/>
          </a:p>
        </p:txBody>
      </p:sp>
    </p:spTree>
    <p:extLst>
      <p:ext uri="{BB962C8B-B14F-4D97-AF65-F5344CB8AC3E}">
        <p14:creationId xmlns:p14="http://schemas.microsoft.com/office/powerpoint/2010/main" val="3785515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0E85CCA-0270-1C0C-F10C-2FC4115A0C5D}"/>
              </a:ext>
            </a:extLst>
          </p:cNvPr>
          <p:cNvSpPr txBox="1"/>
          <p:nvPr/>
        </p:nvSpPr>
        <p:spPr>
          <a:xfrm>
            <a:off x="557826" y="2278594"/>
            <a:ext cx="9011648" cy="4472861"/>
          </a:xfrm>
          <a:prstGeom prst="rect">
            <a:avLst/>
          </a:prstGeom>
          <a:noFill/>
        </p:spPr>
        <p:txBody>
          <a:bodyPr vert="horz" lIns="91440" tIns="45720" rIns="91440" bIns="45720" rtlCol="0" anchor="ctr">
            <a:noAutofit/>
          </a:bodyPr>
          <a:lstStyle/>
          <a:p>
            <a:pPr>
              <a:lnSpc>
                <a:spcPct val="90000"/>
              </a:lnSpc>
              <a:spcBef>
                <a:spcPct val="20000"/>
              </a:spcBef>
              <a:spcAft>
                <a:spcPts val="600"/>
              </a:spcAft>
              <a:buClr>
                <a:schemeClr val="tx1"/>
              </a:buClr>
              <a:buSzPct val="80000"/>
            </a:pPr>
            <a:r>
              <a:rPr kumimoji="1" lang="ja-JP" altLang="en-US" sz="2400" dirty="0">
                <a:latin typeface="+mn-ea"/>
              </a:rPr>
              <a:t>１．全航海期間を通じて常に安全な復原力を確保する。</a:t>
            </a:r>
            <a:endParaRPr kumimoji="1" lang="en-US" altLang="ja-JP" sz="1000" dirty="0">
              <a:latin typeface="+mn-ea"/>
            </a:endParaRPr>
          </a:p>
          <a:p>
            <a:pPr>
              <a:lnSpc>
                <a:spcPct val="90000"/>
              </a:lnSpc>
              <a:spcBef>
                <a:spcPct val="20000"/>
              </a:spcBef>
              <a:spcAft>
                <a:spcPts val="600"/>
              </a:spcAft>
              <a:buClr>
                <a:schemeClr val="tx1"/>
              </a:buClr>
              <a:buSzPct val="80000"/>
            </a:pPr>
            <a:r>
              <a:rPr kumimoji="1" lang="ja-JP" altLang="en-US" sz="2400" dirty="0">
                <a:latin typeface="+mn-ea"/>
              </a:rPr>
              <a:t>２．漁ろう作業に限らず、常に作業者の安全に配慮した操船を</a:t>
            </a:r>
            <a:endParaRPr kumimoji="1" lang="en-US" altLang="ja-JP" sz="2400" dirty="0">
              <a:latin typeface="+mn-ea"/>
            </a:endParaRPr>
          </a:p>
          <a:p>
            <a:pPr>
              <a:lnSpc>
                <a:spcPct val="90000"/>
              </a:lnSpc>
              <a:spcBef>
                <a:spcPct val="20000"/>
              </a:spcBef>
              <a:spcAft>
                <a:spcPts val="600"/>
              </a:spcAft>
              <a:buClr>
                <a:schemeClr val="tx1"/>
              </a:buClr>
              <a:buSzPct val="80000"/>
            </a:pPr>
            <a:r>
              <a:rPr kumimoji="1" lang="ja-JP" altLang="en-US" sz="2400" dirty="0">
                <a:latin typeface="+mn-ea"/>
              </a:rPr>
              <a:t>　行なう</a:t>
            </a:r>
            <a:endParaRPr kumimoji="1" lang="en-US" altLang="ja-JP" sz="1000" dirty="0">
              <a:latin typeface="+mn-ea"/>
            </a:endParaRPr>
          </a:p>
          <a:p>
            <a:pPr>
              <a:lnSpc>
                <a:spcPct val="90000"/>
              </a:lnSpc>
              <a:spcBef>
                <a:spcPct val="20000"/>
              </a:spcBef>
              <a:spcAft>
                <a:spcPts val="600"/>
              </a:spcAft>
              <a:buClr>
                <a:schemeClr val="tx1"/>
              </a:buClr>
              <a:buSzPct val="80000"/>
            </a:pPr>
            <a:r>
              <a:rPr kumimoji="1" lang="ja-JP" altLang="en-US" sz="2400" dirty="0">
                <a:latin typeface="+mn-ea"/>
              </a:rPr>
              <a:t>３．事前に操業海域の各種情報を集め、予測されるリスクに対</a:t>
            </a:r>
            <a:endParaRPr kumimoji="1" lang="en-US" altLang="ja-JP" sz="2400" dirty="0">
              <a:latin typeface="+mn-ea"/>
            </a:endParaRPr>
          </a:p>
          <a:p>
            <a:pPr>
              <a:lnSpc>
                <a:spcPct val="90000"/>
              </a:lnSpc>
              <a:spcBef>
                <a:spcPct val="20000"/>
              </a:spcBef>
              <a:spcAft>
                <a:spcPts val="600"/>
              </a:spcAft>
              <a:buClr>
                <a:schemeClr val="tx1"/>
              </a:buClr>
              <a:buSzPct val="80000"/>
            </a:pPr>
            <a:r>
              <a:rPr kumimoji="1" lang="ja-JP" altLang="en-US" sz="2400" dirty="0">
                <a:latin typeface="+mn-ea"/>
              </a:rPr>
              <a:t>　して準備を行なう。</a:t>
            </a:r>
            <a:endParaRPr kumimoji="1" lang="en-US" altLang="ja-JP" sz="1000" dirty="0">
              <a:latin typeface="+mn-ea"/>
            </a:endParaRPr>
          </a:p>
          <a:p>
            <a:pPr>
              <a:lnSpc>
                <a:spcPct val="90000"/>
              </a:lnSpc>
              <a:spcBef>
                <a:spcPct val="20000"/>
              </a:spcBef>
              <a:spcAft>
                <a:spcPts val="600"/>
              </a:spcAft>
              <a:buClr>
                <a:schemeClr val="tx1"/>
              </a:buClr>
              <a:buSzPct val="80000"/>
            </a:pPr>
            <a:r>
              <a:rPr kumimoji="1" lang="ja-JP" altLang="en-US" sz="2400" dirty="0">
                <a:latin typeface="+mn-ea"/>
              </a:rPr>
              <a:t>４．常に周囲の状況を把握し、危険を早期に察知して適切な対</a:t>
            </a:r>
            <a:endParaRPr kumimoji="1" lang="en-US" altLang="ja-JP" sz="2400" dirty="0">
              <a:latin typeface="+mn-ea"/>
            </a:endParaRPr>
          </a:p>
          <a:p>
            <a:pPr>
              <a:lnSpc>
                <a:spcPct val="90000"/>
              </a:lnSpc>
              <a:spcBef>
                <a:spcPct val="20000"/>
              </a:spcBef>
              <a:spcAft>
                <a:spcPts val="600"/>
              </a:spcAft>
              <a:buClr>
                <a:schemeClr val="tx1"/>
              </a:buClr>
              <a:buSzPct val="80000"/>
            </a:pPr>
            <a:r>
              <a:rPr kumimoji="1" lang="ja-JP" altLang="en-US" sz="2400" dirty="0">
                <a:latin typeface="+mn-ea"/>
              </a:rPr>
              <a:t>　応を行なう。</a:t>
            </a:r>
            <a:endParaRPr kumimoji="1" lang="en-US" altLang="ja-JP" sz="1000" dirty="0">
              <a:latin typeface="+mn-ea"/>
            </a:endParaRPr>
          </a:p>
          <a:p>
            <a:pPr>
              <a:lnSpc>
                <a:spcPct val="90000"/>
              </a:lnSpc>
              <a:spcBef>
                <a:spcPct val="20000"/>
              </a:spcBef>
              <a:spcAft>
                <a:spcPts val="600"/>
              </a:spcAft>
              <a:buClr>
                <a:schemeClr val="tx1"/>
              </a:buClr>
              <a:buSzPct val="80000"/>
            </a:pPr>
            <a:r>
              <a:rPr kumimoji="1" lang="ja-JP" altLang="en-US" sz="2400" dirty="0">
                <a:latin typeface="+mn-ea"/>
              </a:rPr>
              <a:t>５．航海術や操船技術に関する深い理解と実践経験を積むこと</a:t>
            </a:r>
            <a:endParaRPr kumimoji="1" lang="en-US" altLang="ja-JP" sz="2400" dirty="0">
              <a:latin typeface="+mn-ea"/>
            </a:endParaRPr>
          </a:p>
          <a:p>
            <a:pPr>
              <a:lnSpc>
                <a:spcPct val="90000"/>
              </a:lnSpc>
              <a:spcBef>
                <a:spcPct val="20000"/>
              </a:spcBef>
              <a:spcAft>
                <a:spcPts val="600"/>
              </a:spcAft>
              <a:buClr>
                <a:schemeClr val="tx1"/>
              </a:buClr>
              <a:buSzPct val="80000"/>
            </a:pPr>
            <a:r>
              <a:rPr kumimoji="1" lang="ja-JP" altLang="en-US" sz="2400" dirty="0">
                <a:latin typeface="+mn-ea"/>
              </a:rPr>
              <a:t>　を心懸ける。</a:t>
            </a:r>
          </a:p>
        </p:txBody>
      </p:sp>
      <p:sp>
        <p:nvSpPr>
          <p:cNvPr id="4" name="スライド番号プレースホルダー 3">
            <a:extLst>
              <a:ext uri="{FF2B5EF4-FFF2-40B4-BE49-F238E27FC236}">
                <a16:creationId xmlns:a16="http://schemas.microsoft.com/office/drawing/2014/main" id="{95DEEE8D-7D7E-5ED0-4723-25BF5F870FDB}"/>
              </a:ext>
            </a:extLst>
          </p:cNvPr>
          <p:cNvSpPr>
            <a:spLocks noGrp="1"/>
          </p:cNvSpPr>
          <p:nvPr>
            <p:ph type="sldNum" sz="quarter" idx="4"/>
          </p:nvPr>
        </p:nvSpPr>
        <p:spPr>
          <a:xfrm>
            <a:off x="8884137" y="6188075"/>
            <a:ext cx="928074" cy="669925"/>
          </a:xfrm>
        </p:spPr>
        <p:txBody>
          <a:bodyPr vert="horz" lIns="91440" tIns="45720" rIns="91440" bIns="45720" rtlCol="0" anchor="b">
            <a:normAutofit/>
          </a:bodyPr>
          <a:lstStyle/>
          <a:p>
            <a:pPr>
              <a:spcAft>
                <a:spcPts val="600"/>
              </a:spcAft>
            </a:pPr>
            <a:fld id="{E19FEFA5-F69B-4463-85F3-6BA87B34B307}" type="slidenum">
              <a:rPr kumimoji="1" lang="en-US" altLang="ja-JP" sz="3200" b="0" i="0" kern="1200" smtClean="0">
                <a:solidFill>
                  <a:srgbClr val="FFFFFF"/>
                </a:solidFill>
                <a:effectLst/>
                <a:latin typeface="+mn-lt"/>
                <a:ea typeface="+mn-ea"/>
                <a:cs typeface="+mn-cs"/>
              </a:rPr>
              <a:pPr>
                <a:spcAft>
                  <a:spcPts val="600"/>
                </a:spcAft>
              </a:pPr>
              <a:t>18</a:t>
            </a:fld>
            <a:endParaRPr kumimoji="1" lang="en-US" altLang="ja-JP" sz="3200" b="0" i="0" kern="1200" dirty="0">
              <a:solidFill>
                <a:srgbClr val="FFFFFF"/>
              </a:solidFill>
              <a:effectLst/>
              <a:latin typeface="+mn-lt"/>
              <a:ea typeface="+mn-ea"/>
              <a:cs typeface="+mn-cs"/>
            </a:endParaRPr>
          </a:p>
        </p:txBody>
      </p:sp>
      <p:sp>
        <p:nvSpPr>
          <p:cNvPr id="2" name="テキスト ボックス 1">
            <a:extLst>
              <a:ext uri="{FF2B5EF4-FFF2-40B4-BE49-F238E27FC236}">
                <a16:creationId xmlns:a16="http://schemas.microsoft.com/office/drawing/2014/main" id="{F4F44AFE-C467-D229-09A9-B2536F69B4E1}"/>
              </a:ext>
            </a:extLst>
          </p:cNvPr>
          <p:cNvSpPr txBox="1"/>
          <p:nvPr/>
        </p:nvSpPr>
        <p:spPr>
          <a:xfrm>
            <a:off x="557826" y="989121"/>
            <a:ext cx="3919046" cy="523220"/>
          </a:xfrm>
          <a:prstGeom prst="rect">
            <a:avLst/>
          </a:prstGeom>
          <a:noFill/>
        </p:spPr>
        <p:txBody>
          <a:bodyPr wrap="square">
            <a:spAutoFit/>
          </a:bodyPr>
          <a:lstStyle/>
          <a:p>
            <a:pPr indent="152400">
              <a:buNone/>
            </a:pPr>
            <a:r>
              <a:rPr lang="ja-JP" altLang="en-US" sz="2800" kern="100" dirty="0">
                <a:solidFill>
                  <a:schemeClr val="accent3">
                    <a:lumMod val="60000"/>
                    <a:lumOff val="40000"/>
                  </a:schemeClr>
                </a:solidFill>
                <a:latin typeface="+mn-ea"/>
                <a:cs typeface="Tahoma" panose="020B0604030504040204" pitchFamily="34" charset="0"/>
              </a:rPr>
              <a:t>基本事項</a:t>
            </a:r>
            <a:endParaRPr lang="en-US" altLang="ja-JP" sz="2800" kern="100" dirty="0">
              <a:solidFill>
                <a:schemeClr val="accent3">
                  <a:lumMod val="60000"/>
                  <a:lumOff val="40000"/>
                </a:schemeClr>
              </a:solidFill>
              <a:effectLst/>
              <a:latin typeface="+mn-ea"/>
              <a:cs typeface="Tahoma" panose="020B0604030504040204" pitchFamily="34" charset="0"/>
            </a:endParaRPr>
          </a:p>
        </p:txBody>
      </p:sp>
      <p:sp>
        <p:nvSpPr>
          <p:cNvPr id="3" name="スライド番号プレースホルダー 3">
            <a:extLst>
              <a:ext uri="{FF2B5EF4-FFF2-40B4-BE49-F238E27FC236}">
                <a16:creationId xmlns:a16="http://schemas.microsoft.com/office/drawing/2014/main" id="{0AFB6D22-3D28-477C-B91D-F3B3D6CA9971}"/>
              </a:ext>
            </a:extLst>
          </p:cNvPr>
          <p:cNvSpPr txBox="1">
            <a:spLocks/>
          </p:cNvSpPr>
          <p:nvPr/>
        </p:nvSpPr>
        <p:spPr bwMode="auto">
          <a:xfrm>
            <a:off x="8318501" y="295731"/>
            <a:ext cx="857250" cy="767687"/>
          </a:xfrm>
          <a:prstGeom prst="rect">
            <a:avLst/>
          </a:prstGeom>
        </p:spPr>
        <p:txBody>
          <a:bodyPr vert="horz" lIns="91440" tIns="45720" rIns="91440" bIns="45720" rtlCol="0" anchor="b">
            <a:normAutofit/>
          </a:bodyPr>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E19FEFA5-F69B-4463-85F3-6BA87B34B307}" type="slidenum">
              <a:rPr kumimoji="1" lang="ja-JP" altLang="en-US" smtClean="0"/>
              <a:pPr>
                <a:spcAft>
                  <a:spcPts val="600"/>
                </a:spcAft>
              </a:pPr>
              <a:t>18</a:t>
            </a:fld>
            <a:endParaRPr kumimoji="1" lang="ja-JP" altLang="en-US" dirty="0"/>
          </a:p>
        </p:txBody>
      </p:sp>
    </p:spTree>
    <p:extLst>
      <p:ext uri="{BB962C8B-B14F-4D97-AF65-F5344CB8AC3E}">
        <p14:creationId xmlns:p14="http://schemas.microsoft.com/office/powerpoint/2010/main" val="252253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p:txBody>
          <a:bodyPr/>
          <a:lstStyle/>
          <a:p>
            <a:fld id="{E19FEFA5-F69B-4463-85F3-6BA87B34B307}" type="slidenum">
              <a:rPr kumimoji="1" lang="ja-JP" altLang="en-US" smtClean="0"/>
              <a:pPr/>
              <a:t>1</a:t>
            </a:fld>
            <a:endParaRPr kumimoji="1" lang="ja-JP" altLang="en-US"/>
          </a:p>
        </p:txBody>
      </p:sp>
      <p:sp>
        <p:nvSpPr>
          <p:cNvPr id="6" name="正方形/長方形 5">
            <a:extLst>
              <a:ext uri="{FF2B5EF4-FFF2-40B4-BE49-F238E27FC236}">
                <a16:creationId xmlns:a16="http://schemas.microsoft.com/office/drawing/2014/main" id="{5152C097-F15C-37BB-0087-D095B4F6269E}"/>
              </a:ext>
            </a:extLst>
          </p:cNvPr>
          <p:cNvSpPr/>
          <p:nvPr/>
        </p:nvSpPr>
        <p:spPr>
          <a:xfrm>
            <a:off x="591067" y="2244640"/>
            <a:ext cx="8847223" cy="4524315"/>
          </a:xfrm>
          <a:prstGeom prst="rect">
            <a:avLst/>
          </a:prstGeom>
        </p:spPr>
        <p:txBody>
          <a:bodyPr wrap="square">
            <a:spAutoFit/>
          </a:bodyPr>
          <a:lstStyle/>
          <a:p>
            <a:pPr algn="just"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kumimoji="1"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 我が国の漁業</a:t>
            </a:r>
            <a:endPar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algn="just" defTabSz="914400">
              <a:defRPr/>
            </a:pPr>
            <a:endPar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algn="just"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Ⅱ</a:t>
            </a:r>
            <a:r>
              <a:rPr kumimoji="1"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．漁船の事故と安全対策</a:t>
            </a:r>
            <a:endPar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algn="just" defTabSz="914400">
              <a:defRPr/>
            </a:pPr>
            <a:endPar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algn="just"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Ⅲ</a:t>
            </a:r>
            <a:r>
              <a:rPr kumimoji="1"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．関係法令・制度</a:t>
            </a:r>
            <a:endPar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algn="just" defTabSz="914400">
              <a:defRPr/>
            </a:pPr>
            <a:endPar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algn="just"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Ⅳ</a:t>
            </a:r>
            <a:r>
              <a:rPr kumimoji="1"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．漁船員条約資格証明書の発効手続き</a:t>
            </a:r>
            <a:endPar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algn="just" defTabSz="914400">
              <a:defRPr/>
            </a:pPr>
            <a:r>
              <a:rPr kumimoji="1"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　　</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 name="タイトル 7">
            <a:extLst>
              <a:ext uri="{FF2B5EF4-FFF2-40B4-BE49-F238E27FC236}">
                <a16:creationId xmlns:a16="http://schemas.microsoft.com/office/drawing/2014/main" id="{873B342B-DBD6-3729-3E84-DE0928CF7DBD}"/>
              </a:ext>
            </a:extLst>
          </p:cNvPr>
          <p:cNvSpPr>
            <a:spLocks noGrp="1"/>
          </p:cNvSpPr>
          <p:nvPr>
            <p:ph type="title"/>
          </p:nvPr>
        </p:nvSpPr>
        <p:spPr>
          <a:xfrm>
            <a:off x="730249" y="864038"/>
            <a:ext cx="6871802" cy="709865"/>
          </a:xfrm>
        </p:spPr>
        <p:txBody>
          <a:bodyPr/>
          <a:lstStyle/>
          <a:p>
            <a:r>
              <a:rPr lang="ja-JP" altLang="en-US" dirty="0"/>
              <a:t>講習の内容</a:t>
            </a:r>
          </a:p>
        </p:txBody>
      </p:sp>
    </p:spTree>
    <p:extLst>
      <p:ext uri="{BB962C8B-B14F-4D97-AF65-F5344CB8AC3E}">
        <p14:creationId xmlns:p14="http://schemas.microsoft.com/office/powerpoint/2010/main" val="2336937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1176F-2E7C-3A85-AFBE-0D41580CCDD7}"/>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5DE8337-E3DD-2EA1-263A-F90504AC530C}"/>
              </a:ext>
            </a:extLst>
          </p:cNvPr>
          <p:cNvSpPr>
            <a:spLocks noGrp="1"/>
          </p:cNvSpPr>
          <p:nvPr>
            <p:ph type="sldNum" sz="quarter" idx="4"/>
          </p:nvPr>
        </p:nvSpPr>
        <p:spPr/>
        <p:txBody>
          <a:bodyPr/>
          <a:lstStyle/>
          <a:p>
            <a:fld id="{E19FEFA5-F69B-4463-85F3-6BA87B34B307}" type="slidenum">
              <a:rPr kumimoji="1" lang="ja-JP" altLang="en-US" smtClean="0"/>
              <a:pPr/>
              <a:t>19</a:t>
            </a:fld>
            <a:endParaRPr kumimoji="1" lang="ja-JP" altLang="en-US" dirty="0"/>
          </a:p>
        </p:txBody>
      </p:sp>
      <p:sp>
        <p:nvSpPr>
          <p:cNvPr id="6" name="テキスト ボックス 5">
            <a:extLst>
              <a:ext uri="{FF2B5EF4-FFF2-40B4-BE49-F238E27FC236}">
                <a16:creationId xmlns:a16="http://schemas.microsoft.com/office/drawing/2014/main" id="{83977A11-FBFC-109D-C740-5D67D826971F}"/>
              </a:ext>
            </a:extLst>
          </p:cNvPr>
          <p:cNvSpPr txBox="1"/>
          <p:nvPr/>
        </p:nvSpPr>
        <p:spPr>
          <a:xfrm>
            <a:off x="139700" y="1313140"/>
            <a:ext cx="9766300" cy="861774"/>
          </a:xfrm>
          <a:prstGeom prst="rect">
            <a:avLst/>
          </a:prstGeom>
          <a:solidFill>
            <a:schemeClr val="bg1"/>
          </a:solidFill>
          <a:ln>
            <a:noFill/>
          </a:ln>
        </p:spPr>
        <p:txBody>
          <a:bodyPr wrap="square" rtlCol="0">
            <a:spAutoFit/>
          </a:bodyPr>
          <a:lstStyle/>
          <a:p>
            <a:endParaRPr kumimoji="1" lang="en-US" altLang="ja-JP" sz="1000" dirty="0">
              <a:latin typeface="+mn-ea"/>
            </a:endParaRPr>
          </a:p>
          <a:p>
            <a:r>
              <a:rPr kumimoji="1" lang="ja-JP" altLang="en-US" sz="2000" dirty="0">
                <a:latin typeface="+mn-ea"/>
              </a:rPr>
              <a:t>✓　推進器</a:t>
            </a:r>
            <a:r>
              <a:rPr kumimoji="1" lang="en-US" altLang="ja-JP" sz="2000" dirty="0">
                <a:latin typeface="+mn-ea"/>
              </a:rPr>
              <a:t>(</a:t>
            </a:r>
            <a:r>
              <a:rPr kumimoji="1" lang="ja-JP" altLang="en-US" sz="2000" dirty="0">
                <a:latin typeface="+mn-ea"/>
              </a:rPr>
              <a:t>主にプロペラ、プロペラシャフト部</a:t>
            </a:r>
            <a:r>
              <a:rPr kumimoji="1" lang="en-US" altLang="ja-JP" sz="2000" dirty="0">
                <a:latin typeface="+mn-ea"/>
              </a:rPr>
              <a:t>)</a:t>
            </a:r>
            <a:r>
              <a:rPr kumimoji="1" lang="ja-JP" altLang="en-US" sz="2000" dirty="0">
                <a:latin typeface="+mn-ea"/>
              </a:rPr>
              <a:t>や舵に漁具が巻き付くと操船不　</a:t>
            </a:r>
            <a:endParaRPr kumimoji="1" lang="en-US" altLang="ja-JP" sz="2000" dirty="0">
              <a:latin typeface="+mn-ea"/>
            </a:endParaRPr>
          </a:p>
          <a:p>
            <a:r>
              <a:rPr kumimoji="1" lang="ja-JP" altLang="en-US" sz="2000" dirty="0">
                <a:latin typeface="+mn-ea"/>
              </a:rPr>
              <a:t>　能・航行不能となり、転覆や座礁事故を招く危険があるため、予防が不可欠です。</a:t>
            </a:r>
          </a:p>
        </p:txBody>
      </p:sp>
      <p:sp>
        <p:nvSpPr>
          <p:cNvPr id="2" name="テキスト ボックス 1">
            <a:extLst>
              <a:ext uri="{FF2B5EF4-FFF2-40B4-BE49-F238E27FC236}">
                <a16:creationId xmlns:a16="http://schemas.microsoft.com/office/drawing/2014/main" id="{EE514D4B-7F44-0686-D5ED-0A69363885F2}"/>
              </a:ext>
            </a:extLst>
          </p:cNvPr>
          <p:cNvSpPr txBox="1"/>
          <p:nvPr/>
        </p:nvSpPr>
        <p:spPr>
          <a:xfrm>
            <a:off x="599866" y="2290227"/>
            <a:ext cx="8894070" cy="1138773"/>
          </a:xfrm>
          <a:prstGeom prst="rect">
            <a:avLst/>
          </a:prstGeom>
          <a:solidFill>
            <a:schemeClr val="bg1">
              <a:lumMod val="95000"/>
            </a:schemeClr>
          </a:solidFill>
          <a:ln>
            <a:noFill/>
          </a:ln>
        </p:spPr>
        <p:txBody>
          <a:bodyPr wrap="square" rtlCol="0">
            <a:spAutoFit/>
          </a:bodyPr>
          <a:lstStyle/>
          <a:p>
            <a:r>
              <a:rPr kumimoji="1" lang="ja-JP" altLang="en-US" sz="2400" dirty="0">
                <a:solidFill>
                  <a:srgbClr val="FF0000"/>
                </a:solidFill>
                <a:latin typeface="+mn-ea"/>
              </a:rPr>
              <a:t>操業中の巻き付きの例　</a:t>
            </a:r>
            <a:r>
              <a:rPr kumimoji="1" lang="ja-JP" altLang="en-US" sz="2400" dirty="0">
                <a:latin typeface="+mn-ea"/>
              </a:rPr>
              <a:t>はえ縄漁業</a:t>
            </a:r>
            <a:endParaRPr kumimoji="1" lang="en-US" altLang="ja-JP" sz="1050" dirty="0">
              <a:latin typeface="+mn-ea"/>
            </a:endParaRPr>
          </a:p>
          <a:p>
            <a:r>
              <a:rPr kumimoji="1" lang="ja-JP" altLang="en-US" sz="2200" dirty="0">
                <a:latin typeface="+mn-ea"/>
              </a:rPr>
              <a:t>　揚げ縄中に漁具展開延伸状況を誤認し、自船が漁具上を通過。その際、推進器・舵に漁具が巻き付く。</a:t>
            </a:r>
            <a:endParaRPr kumimoji="1" lang="en-US" altLang="ja-JP" sz="2200" dirty="0">
              <a:latin typeface="+mn-ea"/>
            </a:endParaRPr>
          </a:p>
        </p:txBody>
      </p:sp>
      <p:sp>
        <p:nvSpPr>
          <p:cNvPr id="3" name="テキスト ボックス 2">
            <a:extLst>
              <a:ext uri="{FF2B5EF4-FFF2-40B4-BE49-F238E27FC236}">
                <a16:creationId xmlns:a16="http://schemas.microsoft.com/office/drawing/2014/main" id="{3F6F3AFB-168C-E68B-3E6B-2398106DD3C1}"/>
              </a:ext>
            </a:extLst>
          </p:cNvPr>
          <p:cNvSpPr txBox="1"/>
          <p:nvPr/>
        </p:nvSpPr>
        <p:spPr>
          <a:xfrm>
            <a:off x="420583" y="3544313"/>
            <a:ext cx="9252636" cy="3077766"/>
          </a:xfrm>
          <a:prstGeom prst="rect">
            <a:avLst/>
          </a:prstGeom>
          <a:noFill/>
          <a:ln>
            <a:solidFill>
              <a:schemeClr val="accent3"/>
            </a:solidFill>
          </a:ln>
        </p:spPr>
        <p:txBody>
          <a:bodyPr wrap="square" rtlCol="0">
            <a:spAutoFit/>
          </a:bodyPr>
          <a:lstStyle/>
          <a:p>
            <a:r>
              <a:rPr kumimoji="1" lang="en-US" altLang="ja-JP" sz="2400" dirty="0">
                <a:solidFill>
                  <a:srgbClr val="FF0000"/>
                </a:solidFill>
                <a:highlight>
                  <a:srgbClr val="FFE699"/>
                </a:highlight>
                <a:latin typeface="+mn-ea"/>
              </a:rPr>
              <a:t>【</a:t>
            </a:r>
            <a:r>
              <a:rPr kumimoji="1" lang="ja-JP" altLang="en-US" sz="2400" dirty="0">
                <a:solidFill>
                  <a:srgbClr val="FF0000"/>
                </a:solidFill>
                <a:highlight>
                  <a:srgbClr val="FFE699"/>
                </a:highlight>
                <a:latin typeface="+mn-ea"/>
              </a:rPr>
              <a:t>予防対策及び巻き付き発生時の適切な対応例</a:t>
            </a:r>
            <a:r>
              <a:rPr kumimoji="1" lang="en-US" altLang="ja-JP" sz="2400" dirty="0">
                <a:solidFill>
                  <a:srgbClr val="FF0000"/>
                </a:solidFill>
                <a:highlight>
                  <a:srgbClr val="FFE699"/>
                </a:highlight>
                <a:latin typeface="+mn-ea"/>
              </a:rPr>
              <a:t>】</a:t>
            </a:r>
            <a:endParaRPr kumimoji="1" lang="en-US" altLang="ja-JP" sz="1050" dirty="0">
              <a:solidFill>
                <a:srgbClr val="FF0000"/>
              </a:solidFill>
              <a:latin typeface="+mn-ea"/>
            </a:endParaRPr>
          </a:p>
          <a:p>
            <a:endParaRPr kumimoji="1" lang="en-US" altLang="ja-JP" sz="1000" dirty="0">
              <a:latin typeface="+mn-ea"/>
            </a:endParaRPr>
          </a:p>
          <a:p>
            <a:r>
              <a:rPr kumimoji="1" lang="ja-JP" altLang="en-US" sz="2000" dirty="0">
                <a:latin typeface="+mn-ea"/>
              </a:rPr>
              <a:t>✓　操業開始前に目視、レーダー、無線等で</a:t>
            </a:r>
            <a:r>
              <a:rPr kumimoji="1" lang="ja-JP" altLang="en-US" sz="2000" dirty="0">
                <a:solidFill>
                  <a:srgbClr val="C00000"/>
                </a:solidFill>
                <a:latin typeface="+mn-ea"/>
              </a:rPr>
              <a:t>操業予定海域の他船の操業状況を</a:t>
            </a:r>
            <a:endParaRPr kumimoji="1" lang="en-US" altLang="ja-JP" sz="2000" dirty="0">
              <a:solidFill>
                <a:srgbClr val="C00000"/>
              </a:solidFill>
              <a:latin typeface="+mn-ea"/>
            </a:endParaRPr>
          </a:p>
          <a:p>
            <a:r>
              <a:rPr kumimoji="1" lang="ja-JP" altLang="en-US" sz="2000" dirty="0">
                <a:solidFill>
                  <a:srgbClr val="C00000"/>
                </a:solidFill>
                <a:latin typeface="+mn-ea"/>
              </a:rPr>
              <a:t>　把握</a:t>
            </a:r>
            <a:r>
              <a:rPr kumimoji="1" lang="ja-JP" altLang="en-US" sz="2000" dirty="0">
                <a:latin typeface="+mn-ea"/>
              </a:rPr>
              <a:t>し、操業開始位置を決定しましょう。</a:t>
            </a:r>
          </a:p>
          <a:p>
            <a:r>
              <a:rPr kumimoji="1" lang="ja-JP" altLang="en-US" sz="2000" dirty="0">
                <a:latin typeface="+mn-ea"/>
              </a:rPr>
              <a:t>✓　</a:t>
            </a:r>
            <a:r>
              <a:rPr kumimoji="1" lang="ja-JP" altLang="en-US" sz="2000" dirty="0">
                <a:solidFill>
                  <a:srgbClr val="C00000"/>
                </a:solidFill>
                <a:latin typeface="+mn-ea"/>
              </a:rPr>
              <a:t>操業中は厳重な見張り体制を維持</a:t>
            </a:r>
            <a:r>
              <a:rPr kumimoji="1" lang="ja-JP" altLang="en-US" sz="2000" dirty="0">
                <a:latin typeface="+mn-ea"/>
              </a:rPr>
              <a:t>し、余裕をもって対応できるように心が</a:t>
            </a:r>
            <a:endParaRPr kumimoji="1" lang="en-US" altLang="ja-JP" sz="2000" dirty="0">
              <a:latin typeface="+mn-ea"/>
            </a:endParaRPr>
          </a:p>
          <a:p>
            <a:r>
              <a:rPr kumimoji="1" lang="ja-JP" altLang="en-US" sz="2000" dirty="0">
                <a:latin typeface="+mn-ea"/>
              </a:rPr>
              <a:t>　けましょう。</a:t>
            </a:r>
            <a:endParaRPr kumimoji="1" lang="en-US" altLang="ja-JP" sz="2000" dirty="0">
              <a:latin typeface="+mn-ea"/>
            </a:endParaRPr>
          </a:p>
          <a:p>
            <a:r>
              <a:rPr kumimoji="1" lang="ja-JP" altLang="en-US" sz="2000" dirty="0">
                <a:latin typeface="+mn-ea"/>
              </a:rPr>
              <a:t>✓　常に先々のボンデンの発見を心懸け、安全に作業を継続して行えるように</a:t>
            </a:r>
            <a:endParaRPr kumimoji="1" lang="en-US" altLang="ja-JP" sz="2000" dirty="0">
              <a:latin typeface="+mn-ea"/>
            </a:endParaRPr>
          </a:p>
          <a:p>
            <a:r>
              <a:rPr kumimoji="1" lang="ja-JP" altLang="en-US" sz="2000" dirty="0">
                <a:solidFill>
                  <a:srgbClr val="C00000"/>
                </a:solidFill>
                <a:latin typeface="+mn-ea"/>
              </a:rPr>
              <a:t>　針路、速力の調整をこまめに行ないましょう</a:t>
            </a:r>
            <a:r>
              <a:rPr kumimoji="1" lang="ja-JP" altLang="en-US" sz="2000" dirty="0">
                <a:latin typeface="+mn-ea"/>
              </a:rPr>
              <a:t>。</a:t>
            </a:r>
          </a:p>
          <a:p>
            <a:r>
              <a:rPr kumimoji="1" lang="ja-JP" altLang="en-US" sz="2000" dirty="0">
                <a:latin typeface="+mn-ea"/>
              </a:rPr>
              <a:t>✓　薄明時や夜間はボンデンの発見が難しくなります。発見が遅れ、やむなく</a:t>
            </a:r>
            <a:endParaRPr kumimoji="1" lang="en-US" altLang="ja-JP" sz="2000" dirty="0">
              <a:latin typeface="+mn-ea"/>
            </a:endParaRPr>
          </a:p>
          <a:p>
            <a:r>
              <a:rPr kumimoji="1" lang="ja-JP" altLang="en-US" sz="2000" dirty="0">
                <a:latin typeface="+mn-ea"/>
              </a:rPr>
              <a:t>　機関を後進にかける場合は、</a:t>
            </a:r>
            <a:r>
              <a:rPr kumimoji="1" lang="ja-JP" altLang="en-US" sz="2000" dirty="0">
                <a:solidFill>
                  <a:srgbClr val="C00000"/>
                </a:solidFill>
                <a:latin typeface="+mn-ea"/>
              </a:rPr>
              <a:t>船尾付近に漁具がないか十分注意しましょう</a:t>
            </a:r>
            <a:r>
              <a:rPr kumimoji="1" lang="ja-JP" altLang="en-US" sz="2000" dirty="0">
                <a:latin typeface="+mn-ea"/>
              </a:rPr>
              <a:t>。</a:t>
            </a:r>
          </a:p>
        </p:txBody>
      </p:sp>
      <p:sp>
        <p:nvSpPr>
          <p:cNvPr id="5" name="テキスト ボックス 4">
            <a:extLst>
              <a:ext uri="{FF2B5EF4-FFF2-40B4-BE49-F238E27FC236}">
                <a16:creationId xmlns:a16="http://schemas.microsoft.com/office/drawing/2014/main" id="{F50A2980-0AD0-125C-4D11-9ABFBC77580A}"/>
              </a:ext>
            </a:extLst>
          </p:cNvPr>
          <p:cNvSpPr txBox="1"/>
          <p:nvPr/>
        </p:nvSpPr>
        <p:spPr>
          <a:xfrm>
            <a:off x="599866" y="679574"/>
            <a:ext cx="6179305" cy="523220"/>
          </a:xfrm>
          <a:prstGeom prst="rect">
            <a:avLst/>
          </a:prstGeom>
          <a:noFill/>
        </p:spPr>
        <p:txBody>
          <a:bodyPr wrap="square">
            <a:spAutoFit/>
          </a:bodyPr>
          <a:lstStyle/>
          <a:p>
            <a:pPr indent="152400">
              <a:buNone/>
            </a:pPr>
            <a:r>
              <a:rPr lang="ja-JP" altLang="en-US" sz="2800" kern="100" dirty="0">
                <a:solidFill>
                  <a:schemeClr val="bg1"/>
                </a:solidFill>
                <a:latin typeface="+mn-ea"/>
                <a:cs typeface="Tahoma" panose="020B0604030504040204" pitchFamily="34" charset="0"/>
              </a:rPr>
              <a:t>推進器、舵への巻きつき防止</a:t>
            </a:r>
          </a:p>
        </p:txBody>
      </p:sp>
    </p:spTree>
    <p:extLst>
      <p:ext uri="{BB962C8B-B14F-4D97-AF65-F5344CB8AC3E}">
        <p14:creationId xmlns:p14="http://schemas.microsoft.com/office/powerpoint/2010/main" val="3269616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07B9D-29A3-0991-285B-F96B2EC04DF6}"/>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0C23F40-ED0C-0A1B-3B16-C700D1CA2B10}"/>
              </a:ext>
            </a:extLst>
          </p:cNvPr>
          <p:cNvSpPr>
            <a:spLocks noGrp="1"/>
          </p:cNvSpPr>
          <p:nvPr>
            <p:ph type="sldNum" sz="quarter" idx="4"/>
          </p:nvPr>
        </p:nvSpPr>
        <p:spPr>
          <a:xfrm>
            <a:off x="8420100" y="5578475"/>
            <a:ext cx="928074" cy="669925"/>
          </a:xfrm>
        </p:spPr>
        <p:txBody>
          <a:bodyPr vert="horz" lIns="91440" tIns="45720" rIns="91440" bIns="45720" rtlCol="0" anchor="b">
            <a:normAutofit/>
          </a:bodyPr>
          <a:lstStyle/>
          <a:p>
            <a:pPr>
              <a:spcAft>
                <a:spcPts val="600"/>
              </a:spcAft>
            </a:pPr>
            <a:fld id="{E19FEFA5-F69B-4463-85F3-6BA87B34B307}" type="slidenum">
              <a:rPr kumimoji="1" lang="en-US" altLang="ja-JP" sz="3200" b="0" i="0" kern="1200">
                <a:solidFill>
                  <a:srgbClr val="FFFFFF"/>
                </a:solidFill>
                <a:effectLst/>
                <a:latin typeface="+mn-lt"/>
                <a:ea typeface="+mn-ea"/>
                <a:cs typeface="+mn-cs"/>
              </a:rPr>
              <a:pPr>
                <a:spcAft>
                  <a:spcPts val="600"/>
                </a:spcAft>
              </a:pPr>
              <a:t>20</a:t>
            </a:fld>
            <a:endParaRPr kumimoji="1" lang="en-US" altLang="ja-JP" sz="3200" b="0" i="0" kern="1200">
              <a:solidFill>
                <a:srgbClr val="FFFFFF"/>
              </a:solidFill>
              <a:effectLst/>
              <a:latin typeface="+mn-lt"/>
              <a:ea typeface="+mn-ea"/>
              <a:cs typeface="+mn-cs"/>
            </a:endParaRPr>
          </a:p>
        </p:txBody>
      </p:sp>
      <p:sp>
        <p:nvSpPr>
          <p:cNvPr id="7" name="テキスト ボックス 6">
            <a:extLst>
              <a:ext uri="{FF2B5EF4-FFF2-40B4-BE49-F238E27FC236}">
                <a16:creationId xmlns:a16="http://schemas.microsoft.com/office/drawing/2014/main" id="{E6988B71-ED9F-CE5F-34FA-4AD9D7CC54F6}"/>
              </a:ext>
            </a:extLst>
          </p:cNvPr>
          <p:cNvSpPr txBox="1"/>
          <p:nvPr/>
        </p:nvSpPr>
        <p:spPr>
          <a:xfrm>
            <a:off x="306957" y="3330615"/>
            <a:ext cx="9292087" cy="3231654"/>
          </a:xfrm>
          <a:prstGeom prst="rect">
            <a:avLst/>
          </a:prstGeom>
          <a:noFill/>
          <a:ln>
            <a:solidFill>
              <a:schemeClr val="accent3">
                <a:lumMod val="75000"/>
              </a:schemeClr>
            </a:solidFill>
          </a:ln>
        </p:spPr>
        <p:txBody>
          <a:bodyPr wrap="square" rtlCol="0">
            <a:spAutoFit/>
          </a:bodyPr>
          <a:lstStyle/>
          <a:p>
            <a:r>
              <a:rPr kumimoji="1" lang="ja-JP" altLang="en-US" sz="2000" dirty="0">
                <a:latin typeface="+mn-ea"/>
              </a:rPr>
              <a:t>✓　推進器や舵に巻き付いた漁具等を、</a:t>
            </a:r>
            <a:r>
              <a:rPr kumimoji="1" lang="ja-JP" altLang="en-US" sz="2000" dirty="0">
                <a:solidFill>
                  <a:srgbClr val="C00000"/>
                </a:solidFill>
                <a:latin typeface="+mn-ea"/>
              </a:rPr>
              <a:t>船体が波やうねりで動揺する中で完全</a:t>
            </a:r>
            <a:endParaRPr kumimoji="1" lang="en-US" altLang="ja-JP" sz="2000" dirty="0">
              <a:solidFill>
                <a:srgbClr val="C00000"/>
              </a:solidFill>
              <a:latin typeface="+mn-ea"/>
            </a:endParaRPr>
          </a:p>
          <a:p>
            <a:r>
              <a:rPr kumimoji="1" lang="ja-JP" altLang="en-US" sz="2000" dirty="0">
                <a:solidFill>
                  <a:srgbClr val="C00000"/>
                </a:solidFill>
                <a:latin typeface="+mn-ea"/>
              </a:rPr>
              <a:t>　に除去することは困難</a:t>
            </a:r>
            <a:r>
              <a:rPr kumimoji="1" lang="ja-JP" altLang="en-US" sz="2000" dirty="0">
                <a:latin typeface="+mn-ea"/>
              </a:rPr>
              <a:t>であるとともに、</a:t>
            </a:r>
            <a:r>
              <a:rPr kumimoji="1" lang="ja-JP" altLang="en-US" sz="2000" dirty="0">
                <a:solidFill>
                  <a:srgbClr val="C00000"/>
                </a:solidFill>
                <a:latin typeface="+mn-ea"/>
              </a:rPr>
              <a:t>危険を伴います</a:t>
            </a:r>
            <a:r>
              <a:rPr kumimoji="1" lang="ja-JP" altLang="en-US" sz="2000" dirty="0">
                <a:latin typeface="+mn-ea"/>
              </a:rPr>
              <a:t>。</a:t>
            </a:r>
            <a:endParaRPr kumimoji="1" lang="en-US" altLang="ja-JP" sz="2000" dirty="0">
              <a:latin typeface="+mn-ea"/>
            </a:endParaRPr>
          </a:p>
          <a:p>
            <a:endParaRPr kumimoji="1" lang="en-US" altLang="ja-JP" sz="800" dirty="0">
              <a:latin typeface="+mn-ea"/>
            </a:endParaRPr>
          </a:p>
          <a:p>
            <a:r>
              <a:rPr kumimoji="1" lang="ja-JP" altLang="en-US" sz="2000" dirty="0">
                <a:latin typeface="+mn-ea"/>
              </a:rPr>
              <a:t>✓　また、サメなどの海洋生物による危険もあるため、乗組員を安易に潜水さ</a:t>
            </a:r>
            <a:endParaRPr kumimoji="1" lang="en-US" altLang="ja-JP" sz="2000" dirty="0">
              <a:latin typeface="+mn-ea"/>
            </a:endParaRPr>
          </a:p>
          <a:p>
            <a:r>
              <a:rPr kumimoji="1" lang="ja-JP" altLang="en-US" sz="2000" dirty="0">
                <a:latin typeface="+mn-ea"/>
              </a:rPr>
              <a:t>　せず、速やかに救助を要請してください。</a:t>
            </a:r>
            <a:endParaRPr kumimoji="1" lang="en-US" altLang="ja-JP" sz="2000" dirty="0">
              <a:latin typeface="+mn-ea"/>
            </a:endParaRPr>
          </a:p>
          <a:p>
            <a:endParaRPr kumimoji="1" lang="ja-JP" altLang="en-US" sz="800" dirty="0">
              <a:latin typeface="+mn-ea"/>
            </a:endParaRPr>
          </a:p>
          <a:p>
            <a:r>
              <a:rPr kumimoji="1" lang="ja-JP" altLang="en-US" sz="2000" dirty="0">
                <a:latin typeface="+mn-ea"/>
              </a:rPr>
              <a:t>✓　救助を待つ間は</a:t>
            </a:r>
            <a:r>
              <a:rPr kumimoji="1" lang="ja-JP" altLang="en-US" sz="2000" dirty="0">
                <a:solidFill>
                  <a:srgbClr val="C00000"/>
                </a:solidFill>
                <a:latin typeface="+mn-ea"/>
              </a:rPr>
              <a:t>シーアンカー等を活用</a:t>
            </a:r>
            <a:r>
              <a:rPr kumimoji="1" lang="ja-JP" altLang="en-US" sz="2000" dirty="0">
                <a:latin typeface="+mn-ea"/>
              </a:rPr>
              <a:t>して、船首を風やうねりに向けるこ</a:t>
            </a:r>
            <a:endParaRPr kumimoji="1" lang="en-US" altLang="ja-JP" sz="2000" dirty="0">
              <a:latin typeface="+mn-ea"/>
            </a:endParaRPr>
          </a:p>
          <a:p>
            <a:r>
              <a:rPr kumimoji="1" lang="ja-JP" altLang="en-US" sz="2000" dirty="0">
                <a:latin typeface="+mn-ea"/>
              </a:rPr>
              <a:t>　とで、</a:t>
            </a:r>
            <a:r>
              <a:rPr kumimoji="1" lang="ja-JP" altLang="en-US" sz="2000" dirty="0">
                <a:solidFill>
                  <a:srgbClr val="C00000"/>
                </a:solidFill>
                <a:latin typeface="+mn-ea"/>
              </a:rPr>
              <a:t>転覆を防止</a:t>
            </a:r>
            <a:r>
              <a:rPr kumimoji="1" lang="ja-JP" altLang="en-US" sz="2000" dirty="0">
                <a:latin typeface="+mn-ea"/>
              </a:rPr>
              <a:t>しましょう。また、</a:t>
            </a:r>
            <a:r>
              <a:rPr kumimoji="1" lang="ja-JP" altLang="en-US" sz="2000" dirty="0">
                <a:solidFill>
                  <a:srgbClr val="C00000"/>
                </a:solidFill>
                <a:latin typeface="+mn-ea"/>
              </a:rPr>
              <a:t>水深が浅く、投錨可能な海域</a:t>
            </a:r>
            <a:r>
              <a:rPr kumimoji="1" lang="ja-JP" altLang="en-US" sz="2000" dirty="0">
                <a:latin typeface="+mn-ea"/>
              </a:rPr>
              <a:t>では、</a:t>
            </a:r>
            <a:r>
              <a:rPr kumimoji="1" lang="ja-JP" altLang="en-US" sz="2000" dirty="0">
                <a:solidFill>
                  <a:srgbClr val="C00000"/>
                </a:solidFill>
                <a:latin typeface="+mn-ea"/>
              </a:rPr>
              <a:t>錨</a:t>
            </a:r>
            <a:endParaRPr kumimoji="1" lang="en-US" altLang="ja-JP" sz="2000" dirty="0">
              <a:solidFill>
                <a:srgbClr val="C00000"/>
              </a:solidFill>
              <a:latin typeface="+mn-ea"/>
            </a:endParaRPr>
          </a:p>
          <a:p>
            <a:r>
              <a:rPr kumimoji="1" lang="ja-JP" altLang="en-US" sz="2000" dirty="0">
                <a:solidFill>
                  <a:srgbClr val="C00000"/>
                </a:solidFill>
                <a:latin typeface="+mn-ea"/>
              </a:rPr>
              <a:t>　の使用も検討</a:t>
            </a:r>
            <a:r>
              <a:rPr kumimoji="1" lang="ja-JP" altLang="en-US" sz="2000" dirty="0">
                <a:latin typeface="+mn-ea"/>
              </a:rPr>
              <a:t>しましょう。</a:t>
            </a:r>
            <a:endParaRPr kumimoji="1" lang="en-US" altLang="ja-JP" sz="2000" dirty="0">
              <a:latin typeface="+mn-ea"/>
            </a:endParaRPr>
          </a:p>
          <a:p>
            <a:endParaRPr kumimoji="1" lang="en-US" altLang="ja-JP" sz="800" dirty="0">
              <a:latin typeface="+mn-ea"/>
            </a:endParaRPr>
          </a:p>
          <a:p>
            <a:r>
              <a:rPr kumimoji="1" lang="ja-JP" altLang="en-US" sz="2000" dirty="0">
                <a:latin typeface="+mn-ea"/>
              </a:rPr>
              <a:t>✓　漂流して浅瀬に接近する前に投錨できるように準備を整えることで、座礁</a:t>
            </a:r>
            <a:endParaRPr kumimoji="1" lang="en-US" altLang="ja-JP" sz="2000" dirty="0">
              <a:latin typeface="+mn-ea"/>
            </a:endParaRPr>
          </a:p>
          <a:p>
            <a:r>
              <a:rPr kumimoji="1" lang="ja-JP" altLang="en-US" sz="2000" dirty="0">
                <a:latin typeface="+mn-ea"/>
              </a:rPr>
              <a:t>　や定置網等の沿岸施設の損傷を防ぐこともできます。</a:t>
            </a:r>
            <a:endParaRPr kumimoji="1" lang="en-US" altLang="ja-JP" sz="2000" dirty="0">
              <a:latin typeface="+mn-ea"/>
            </a:endParaRPr>
          </a:p>
        </p:txBody>
      </p:sp>
      <p:sp>
        <p:nvSpPr>
          <p:cNvPr id="2" name="テキスト ボックス 1">
            <a:extLst>
              <a:ext uri="{FF2B5EF4-FFF2-40B4-BE49-F238E27FC236}">
                <a16:creationId xmlns:a16="http://schemas.microsoft.com/office/drawing/2014/main" id="{25049E2A-839E-BD47-280D-B168BF2E0AE5}"/>
              </a:ext>
            </a:extLst>
          </p:cNvPr>
          <p:cNvSpPr txBox="1"/>
          <p:nvPr/>
        </p:nvSpPr>
        <p:spPr>
          <a:xfrm>
            <a:off x="190500" y="-8662"/>
            <a:ext cx="8128001" cy="1938992"/>
          </a:xfrm>
          <a:prstGeom prst="rect">
            <a:avLst/>
          </a:prstGeom>
          <a:solidFill>
            <a:schemeClr val="bg1"/>
          </a:solidFill>
          <a:ln>
            <a:noFill/>
          </a:ln>
        </p:spPr>
        <p:txBody>
          <a:bodyPr wrap="square" rtlCol="0">
            <a:spAutoFit/>
          </a:bodyPr>
          <a:lstStyle/>
          <a:p>
            <a:endParaRPr kumimoji="1" lang="en-US" altLang="ja-JP" sz="2000" dirty="0">
              <a:latin typeface="+mn-ea"/>
            </a:endParaRPr>
          </a:p>
          <a:p>
            <a:endParaRPr kumimoji="1" lang="en-US" altLang="ja-JP" sz="2000" dirty="0">
              <a:latin typeface="+mn-ea"/>
            </a:endParaRPr>
          </a:p>
          <a:p>
            <a:r>
              <a:rPr kumimoji="1" lang="ja-JP" altLang="en-US" sz="2000" dirty="0">
                <a:latin typeface="+mn-ea"/>
              </a:rPr>
              <a:t>✓　巻き付きトラブルで操船不能状態となった場合、</a:t>
            </a:r>
            <a:r>
              <a:rPr kumimoji="1" lang="ja-JP" altLang="en-US" sz="2000" dirty="0">
                <a:solidFill>
                  <a:srgbClr val="C00000"/>
                </a:solidFill>
                <a:latin typeface="+mn-ea"/>
              </a:rPr>
              <a:t>巻き付いた漁具</a:t>
            </a:r>
            <a:endParaRPr kumimoji="1" lang="en-US" altLang="ja-JP" sz="2000" dirty="0">
              <a:solidFill>
                <a:srgbClr val="C00000"/>
              </a:solidFill>
              <a:latin typeface="+mn-ea"/>
            </a:endParaRPr>
          </a:p>
          <a:p>
            <a:r>
              <a:rPr kumimoji="1" lang="ja-JP" altLang="en-US" sz="2000" dirty="0">
                <a:solidFill>
                  <a:srgbClr val="C00000"/>
                </a:solidFill>
                <a:latin typeface="+mn-ea"/>
              </a:rPr>
              <a:t>　を除去できるまで漂流する</a:t>
            </a:r>
            <a:r>
              <a:rPr kumimoji="1" lang="ja-JP" altLang="en-US" sz="2000" dirty="0">
                <a:latin typeface="+mn-ea"/>
              </a:rPr>
              <a:t>ことになります。</a:t>
            </a:r>
            <a:endParaRPr kumimoji="1" lang="en-US" altLang="ja-JP" sz="2000" dirty="0">
              <a:latin typeface="+mn-ea"/>
            </a:endParaRPr>
          </a:p>
          <a:p>
            <a:endParaRPr kumimoji="1" lang="en-US" altLang="ja-JP" sz="2000" dirty="0">
              <a:latin typeface="+mn-ea"/>
            </a:endParaRPr>
          </a:p>
          <a:p>
            <a:endParaRPr kumimoji="1" lang="en-US" altLang="ja-JP" sz="2000" dirty="0">
              <a:latin typeface="+mn-ea"/>
            </a:endParaRPr>
          </a:p>
        </p:txBody>
      </p:sp>
      <p:sp>
        <p:nvSpPr>
          <p:cNvPr id="3" name="テキスト ボックス 2">
            <a:extLst>
              <a:ext uri="{FF2B5EF4-FFF2-40B4-BE49-F238E27FC236}">
                <a16:creationId xmlns:a16="http://schemas.microsoft.com/office/drawing/2014/main" id="{4F4BEE49-0E47-2C9A-F850-A28CB66B28EB}"/>
              </a:ext>
            </a:extLst>
          </p:cNvPr>
          <p:cNvSpPr txBox="1"/>
          <p:nvPr/>
        </p:nvSpPr>
        <p:spPr>
          <a:xfrm>
            <a:off x="306957" y="1758006"/>
            <a:ext cx="9292086" cy="984885"/>
          </a:xfrm>
          <a:prstGeom prst="rect">
            <a:avLst/>
          </a:prstGeom>
          <a:solidFill>
            <a:schemeClr val="bg1">
              <a:lumMod val="95000"/>
            </a:schemeClr>
          </a:solidFill>
          <a:ln>
            <a:noFill/>
          </a:ln>
        </p:spPr>
        <p:txBody>
          <a:bodyPr wrap="square" rtlCol="0">
            <a:spAutoFit/>
          </a:bodyPr>
          <a:lstStyle/>
          <a:p>
            <a:r>
              <a:rPr kumimoji="1" lang="ja-JP" altLang="en-US" sz="2400" dirty="0">
                <a:solidFill>
                  <a:srgbClr val="FF0000"/>
                </a:solidFill>
                <a:latin typeface="ＭＳ ゴシック" panose="020B0609070205080204" pitchFamily="49" charset="-128"/>
                <a:ea typeface="ＭＳ ゴシック" panose="020B0609070205080204" pitchFamily="49" charset="-128"/>
              </a:rPr>
              <a:t>→　このような状況で荒天に遭遇すると、船体が風波を真横から</a:t>
            </a:r>
            <a:endParaRPr kumimoji="1" lang="en-US" altLang="ja-JP" sz="2400" dirty="0">
              <a:solidFill>
                <a:srgbClr val="FF0000"/>
              </a:solidFill>
              <a:latin typeface="ＭＳ ゴシック" panose="020B0609070205080204" pitchFamily="49" charset="-128"/>
              <a:ea typeface="ＭＳ ゴシック" panose="020B0609070205080204" pitchFamily="49" charset="-128"/>
            </a:endParaRPr>
          </a:p>
          <a:p>
            <a:r>
              <a:rPr kumimoji="1" lang="ja-JP" altLang="en-US" sz="2400" dirty="0">
                <a:solidFill>
                  <a:srgbClr val="FF0000"/>
                </a:solidFill>
                <a:latin typeface="ＭＳ ゴシック" panose="020B0609070205080204" pitchFamily="49" charset="-128"/>
                <a:ea typeface="ＭＳ ゴシック" panose="020B0609070205080204" pitchFamily="49" charset="-128"/>
              </a:rPr>
              <a:t>　受け、転覆のリスクが高まります。</a:t>
            </a:r>
            <a:endParaRPr kumimoji="1" lang="en-US" altLang="ja-JP" sz="2400" dirty="0">
              <a:solidFill>
                <a:srgbClr val="FF0000"/>
              </a:solidFill>
              <a:latin typeface="ＭＳ ゴシック" panose="020B0609070205080204" pitchFamily="49" charset="-128"/>
              <a:ea typeface="ＭＳ ゴシック" panose="020B0609070205080204" pitchFamily="49" charset="-128"/>
            </a:endParaRPr>
          </a:p>
          <a:p>
            <a:endParaRPr kumimoji="1" lang="ja-JP" altLang="en-US" sz="1000" b="1" dirty="0">
              <a:solidFill>
                <a:srgbClr val="FF0000"/>
              </a:solidFill>
              <a:latin typeface="ＭＳ ゴシック" panose="020B0609070205080204" pitchFamily="49" charset="-128"/>
              <a:ea typeface="ＭＳ ゴシック" panose="020B0609070205080204" pitchFamily="49" charset="-128"/>
            </a:endParaRPr>
          </a:p>
        </p:txBody>
      </p:sp>
      <p:sp>
        <p:nvSpPr>
          <p:cNvPr id="8" name="矢印: 下 7">
            <a:extLst>
              <a:ext uri="{FF2B5EF4-FFF2-40B4-BE49-F238E27FC236}">
                <a16:creationId xmlns:a16="http://schemas.microsoft.com/office/drawing/2014/main" id="{27FF204F-E8FA-C1EB-990D-E713DCFF1BAF}"/>
              </a:ext>
            </a:extLst>
          </p:cNvPr>
          <p:cNvSpPr/>
          <p:nvPr/>
        </p:nvSpPr>
        <p:spPr>
          <a:xfrm>
            <a:off x="3993925" y="1418677"/>
            <a:ext cx="1723697" cy="363388"/>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9" name="矢印: 下 8">
            <a:extLst>
              <a:ext uri="{FF2B5EF4-FFF2-40B4-BE49-F238E27FC236}">
                <a16:creationId xmlns:a16="http://schemas.microsoft.com/office/drawing/2014/main" id="{04F1117D-9457-8253-6FFF-9026C51A2B1C}"/>
              </a:ext>
            </a:extLst>
          </p:cNvPr>
          <p:cNvSpPr/>
          <p:nvPr/>
        </p:nvSpPr>
        <p:spPr>
          <a:xfrm>
            <a:off x="4025459" y="2804123"/>
            <a:ext cx="1723697" cy="363388"/>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 name="スライド番号プレースホルダー 3">
            <a:extLst>
              <a:ext uri="{FF2B5EF4-FFF2-40B4-BE49-F238E27FC236}">
                <a16:creationId xmlns:a16="http://schemas.microsoft.com/office/drawing/2014/main" id="{C7D95F27-1772-2D6E-E7E7-565BF024DEFC}"/>
              </a:ext>
            </a:extLst>
          </p:cNvPr>
          <p:cNvSpPr txBox="1">
            <a:spLocks/>
          </p:cNvSpPr>
          <p:nvPr/>
        </p:nvSpPr>
        <p:spPr bwMode="auto">
          <a:xfrm>
            <a:off x="8318501" y="295731"/>
            <a:ext cx="857250"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9FEFA5-F69B-4463-85F3-6BA87B34B307}" type="slidenum">
              <a:rPr kumimoji="1" lang="ja-JP" altLang="en-US" smtClean="0"/>
              <a:pPr/>
              <a:t>20</a:t>
            </a:fld>
            <a:endParaRPr kumimoji="1" lang="ja-JP" altLang="en-US" dirty="0"/>
          </a:p>
        </p:txBody>
      </p:sp>
    </p:spTree>
    <p:extLst>
      <p:ext uri="{BB962C8B-B14F-4D97-AF65-F5344CB8AC3E}">
        <p14:creationId xmlns:p14="http://schemas.microsoft.com/office/powerpoint/2010/main" val="19509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30FF395-9A3D-0792-B787-99035B0E9576}"/>
              </a:ext>
            </a:extLst>
          </p:cNvPr>
          <p:cNvSpPr txBox="1"/>
          <p:nvPr/>
        </p:nvSpPr>
        <p:spPr>
          <a:xfrm>
            <a:off x="572035" y="2346769"/>
            <a:ext cx="8776139" cy="3615267"/>
          </a:xfrm>
          <a:prstGeom prst="rect">
            <a:avLst/>
          </a:prstGeom>
        </p:spPr>
        <p:txBody>
          <a:bodyPr vert="horz" lIns="91440" tIns="45720" rIns="91440" bIns="45720" rtlCol="0" anchor="ctr">
            <a:noAutofit/>
          </a:bodyPr>
          <a:lstStyle/>
          <a:p>
            <a:pPr>
              <a:lnSpc>
                <a:spcPct val="90000"/>
              </a:lnSpc>
              <a:spcBef>
                <a:spcPct val="20000"/>
              </a:spcBef>
              <a:spcAft>
                <a:spcPts val="600"/>
              </a:spcAft>
              <a:buClr>
                <a:schemeClr val="tx1"/>
              </a:buClr>
              <a:buSzPct val="80000"/>
            </a:pPr>
            <a:r>
              <a:rPr kumimoji="1" lang="en-US" altLang="ja-JP" sz="2800" dirty="0"/>
              <a:t>✓</a:t>
            </a:r>
            <a:r>
              <a:rPr kumimoji="1" lang="ja-JP" altLang="en-US" sz="2800" dirty="0"/>
              <a:t>　漁船では、漁具投入作業中や回収作業中に作業者</a:t>
            </a:r>
            <a:endParaRPr kumimoji="1" lang="en-US" altLang="ja-JP" sz="2800" dirty="0"/>
          </a:p>
          <a:p>
            <a:pPr>
              <a:lnSpc>
                <a:spcPct val="90000"/>
              </a:lnSpc>
              <a:spcBef>
                <a:spcPct val="20000"/>
              </a:spcBef>
              <a:spcAft>
                <a:spcPts val="600"/>
              </a:spcAft>
              <a:buClr>
                <a:schemeClr val="tx1"/>
              </a:buClr>
              <a:buSzPct val="80000"/>
            </a:pPr>
            <a:r>
              <a:rPr kumimoji="1" lang="ja-JP" altLang="en-US" sz="2800" dirty="0"/>
              <a:t>　に関わる事故が多数発生しています。</a:t>
            </a:r>
            <a:endParaRPr kumimoji="1" lang="en-US" altLang="ja-JP" sz="2800" dirty="0"/>
          </a:p>
          <a:p>
            <a:pPr>
              <a:lnSpc>
                <a:spcPct val="90000"/>
              </a:lnSpc>
              <a:spcBef>
                <a:spcPct val="20000"/>
              </a:spcBef>
              <a:spcAft>
                <a:spcPts val="600"/>
              </a:spcAft>
              <a:buClr>
                <a:schemeClr val="tx1"/>
              </a:buClr>
              <a:buSzPct val="80000"/>
            </a:pPr>
            <a:endParaRPr kumimoji="1" lang="en-US" altLang="ja-JP" sz="2800" dirty="0"/>
          </a:p>
          <a:p>
            <a:pPr>
              <a:lnSpc>
                <a:spcPct val="90000"/>
              </a:lnSpc>
              <a:spcBef>
                <a:spcPct val="20000"/>
              </a:spcBef>
              <a:spcAft>
                <a:spcPts val="600"/>
              </a:spcAft>
              <a:buClr>
                <a:schemeClr val="tx1"/>
              </a:buClr>
              <a:buSzPct val="80000"/>
            </a:pPr>
            <a:r>
              <a:rPr kumimoji="1" lang="en-US" altLang="ja-JP" sz="2800" dirty="0"/>
              <a:t>✓</a:t>
            </a:r>
            <a:r>
              <a:rPr kumimoji="1" lang="ja-JP" altLang="en-US" sz="2800" dirty="0"/>
              <a:t>　その中には</a:t>
            </a:r>
            <a:r>
              <a:rPr kumimoji="1" lang="ja-JP" altLang="en-US" sz="2800" dirty="0">
                <a:solidFill>
                  <a:srgbClr val="C00000"/>
                </a:solidFill>
              </a:rPr>
              <a:t>適切な操船が行なわれていれば事故を</a:t>
            </a:r>
            <a:endParaRPr kumimoji="1" lang="en-US" altLang="ja-JP" sz="2800" dirty="0">
              <a:solidFill>
                <a:srgbClr val="C00000"/>
              </a:solidFill>
            </a:endParaRPr>
          </a:p>
          <a:p>
            <a:pPr>
              <a:lnSpc>
                <a:spcPct val="90000"/>
              </a:lnSpc>
              <a:spcBef>
                <a:spcPct val="20000"/>
              </a:spcBef>
              <a:spcAft>
                <a:spcPts val="600"/>
              </a:spcAft>
              <a:buClr>
                <a:schemeClr val="tx1"/>
              </a:buClr>
              <a:buSzPct val="80000"/>
            </a:pPr>
            <a:r>
              <a:rPr kumimoji="1" lang="ja-JP" altLang="en-US" sz="2800" dirty="0">
                <a:solidFill>
                  <a:srgbClr val="C00000"/>
                </a:solidFill>
              </a:rPr>
              <a:t>　未然に防止できたケース</a:t>
            </a:r>
            <a:r>
              <a:rPr kumimoji="1" lang="ja-JP" altLang="en-US" sz="2800" dirty="0"/>
              <a:t>、</a:t>
            </a:r>
            <a:r>
              <a:rPr kumimoji="1" lang="ja-JP" altLang="en-US" sz="2800" dirty="0">
                <a:solidFill>
                  <a:srgbClr val="C00000"/>
                </a:solidFill>
              </a:rPr>
              <a:t>被害を小さくできたケー</a:t>
            </a:r>
            <a:endParaRPr kumimoji="1" lang="en-US" altLang="ja-JP" sz="2800" dirty="0">
              <a:solidFill>
                <a:srgbClr val="C00000"/>
              </a:solidFill>
            </a:endParaRPr>
          </a:p>
          <a:p>
            <a:pPr>
              <a:lnSpc>
                <a:spcPct val="90000"/>
              </a:lnSpc>
              <a:spcBef>
                <a:spcPct val="20000"/>
              </a:spcBef>
              <a:spcAft>
                <a:spcPts val="600"/>
              </a:spcAft>
              <a:buClr>
                <a:schemeClr val="tx1"/>
              </a:buClr>
              <a:buSzPct val="80000"/>
            </a:pPr>
            <a:r>
              <a:rPr kumimoji="1" lang="ja-JP" altLang="en-US" sz="2800" dirty="0">
                <a:solidFill>
                  <a:srgbClr val="C00000"/>
                </a:solidFill>
              </a:rPr>
              <a:t>　ス</a:t>
            </a:r>
            <a:r>
              <a:rPr kumimoji="1" lang="ja-JP" altLang="en-US" sz="2800" dirty="0"/>
              <a:t>も多数見受けられます。</a:t>
            </a:r>
            <a:endParaRPr kumimoji="1" lang="en-US" altLang="ja-JP" sz="2800" dirty="0"/>
          </a:p>
        </p:txBody>
      </p:sp>
      <p:sp>
        <p:nvSpPr>
          <p:cNvPr id="4" name="スライド番号プレースホルダー 3">
            <a:extLst>
              <a:ext uri="{FF2B5EF4-FFF2-40B4-BE49-F238E27FC236}">
                <a16:creationId xmlns:a16="http://schemas.microsoft.com/office/drawing/2014/main" id="{BDA7A24C-63ED-FF47-1F16-D6DF90A954D3}"/>
              </a:ext>
            </a:extLst>
          </p:cNvPr>
          <p:cNvSpPr>
            <a:spLocks noGrp="1"/>
          </p:cNvSpPr>
          <p:nvPr>
            <p:ph type="sldNum" sz="quarter" idx="4"/>
          </p:nvPr>
        </p:nvSpPr>
        <p:spPr>
          <a:xfrm>
            <a:off x="8420100" y="5578475"/>
            <a:ext cx="928074" cy="669925"/>
          </a:xfrm>
        </p:spPr>
        <p:txBody>
          <a:bodyPr vert="horz" lIns="91440" tIns="45720" rIns="91440" bIns="45720" rtlCol="0" anchor="b">
            <a:normAutofit/>
          </a:bodyPr>
          <a:lstStyle/>
          <a:p>
            <a:pPr>
              <a:spcAft>
                <a:spcPts val="600"/>
              </a:spcAft>
            </a:pPr>
            <a:fld id="{E19FEFA5-F69B-4463-85F3-6BA87B34B307}" type="slidenum">
              <a:rPr kumimoji="1" lang="en-US" altLang="ja-JP" sz="3200" b="0" i="0" kern="1200">
                <a:solidFill>
                  <a:srgbClr val="FFFFFF"/>
                </a:solidFill>
                <a:effectLst/>
                <a:latin typeface="+mn-lt"/>
                <a:ea typeface="+mn-ea"/>
                <a:cs typeface="+mn-cs"/>
              </a:rPr>
              <a:pPr>
                <a:spcAft>
                  <a:spcPts val="600"/>
                </a:spcAft>
              </a:pPr>
              <a:t>21</a:t>
            </a:fld>
            <a:endParaRPr kumimoji="1" lang="en-US" altLang="ja-JP" sz="3200" b="0" i="0" kern="1200">
              <a:solidFill>
                <a:srgbClr val="FFFFFF"/>
              </a:solidFill>
              <a:effectLst/>
              <a:latin typeface="+mn-lt"/>
              <a:ea typeface="+mn-ea"/>
              <a:cs typeface="+mn-cs"/>
            </a:endParaRPr>
          </a:p>
        </p:txBody>
      </p:sp>
      <p:sp>
        <p:nvSpPr>
          <p:cNvPr id="3" name="スライド番号プレースホルダー 3">
            <a:extLst>
              <a:ext uri="{FF2B5EF4-FFF2-40B4-BE49-F238E27FC236}">
                <a16:creationId xmlns:a16="http://schemas.microsoft.com/office/drawing/2014/main" id="{0476DA3C-7FE7-8EA5-55B2-936A09D3C770}"/>
              </a:ext>
            </a:extLst>
          </p:cNvPr>
          <p:cNvSpPr txBox="1">
            <a:spLocks/>
          </p:cNvSpPr>
          <p:nvPr/>
        </p:nvSpPr>
        <p:spPr bwMode="auto">
          <a:xfrm>
            <a:off x="8318501" y="295731"/>
            <a:ext cx="857250"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9FEFA5-F69B-4463-85F3-6BA87B34B307}" type="slidenum">
              <a:rPr kumimoji="1" lang="ja-JP" altLang="en-US" smtClean="0"/>
              <a:pPr/>
              <a:t>21</a:t>
            </a:fld>
            <a:endParaRPr kumimoji="1" lang="ja-JP" altLang="en-US" dirty="0"/>
          </a:p>
        </p:txBody>
      </p:sp>
      <p:sp>
        <p:nvSpPr>
          <p:cNvPr id="6" name="テキスト ボックス 5">
            <a:extLst>
              <a:ext uri="{FF2B5EF4-FFF2-40B4-BE49-F238E27FC236}">
                <a16:creationId xmlns:a16="http://schemas.microsoft.com/office/drawing/2014/main" id="{877B9EFA-DE5C-B1DD-CC9C-301442C22F66}"/>
              </a:ext>
            </a:extLst>
          </p:cNvPr>
          <p:cNvSpPr txBox="1"/>
          <p:nvPr/>
        </p:nvSpPr>
        <p:spPr>
          <a:xfrm>
            <a:off x="536804" y="895964"/>
            <a:ext cx="6179305" cy="523220"/>
          </a:xfrm>
          <a:prstGeom prst="rect">
            <a:avLst/>
          </a:prstGeom>
          <a:noFill/>
        </p:spPr>
        <p:txBody>
          <a:bodyPr wrap="square">
            <a:spAutoFit/>
          </a:bodyPr>
          <a:lstStyle/>
          <a:p>
            <a:pPr indent="152400">
              <a:buNone/>
            </a:pPr>
            <a:r>
              <a:rPr lang="ja-JP" altLang="en-US" sz="2800" kern="100" dirty="0">
                <a:solidFill>
                  <a:schemeClr val="bg1"/>
                </a:solidFill>
                <a:latin typeface="+mn-ea"/>
                <a:cs typeface="Tahoma" panose="020B0604030504040204" pitchFamily="34" charset="0"/>
              </a:rPr>
              <a:t>漁具投入時、回収時の操船上の注意 </a:t>
            </a:r>
          </a:p>
        </p:txBody>
      </p:sp>
    </p:spTree>
    <p:extLst>
      <p:ext uri="{BB962C8B-B14F-4D97-AF65-F5344CB8AC3E}">
        <p14:creationId xmlns:p14="http://schemas.microsoft.com/office/powerpoint/2010/main" val="1053305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EBA4B-3751-6C84-837F-44BDE750872E}"/>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C139706-AB7D-31A7-F1EE-F6CBFED1E911}"/>
              </a:ext>
            </a:extLst>
          </p:cNvPr>
          <p:cNvSpPr>
            <a:spLocks noGrp="1"/>
          </p:cNvSpPr>
          <p:nvPr>
            <p:ph type="sldNum" sz="quarter" idx="4"/>
          </p:nvPr>
        </p:nvSpPr>
        <p:spPr>
          <a:xfrm>
            <a:off x="8420100" y="5578475"/>
            <a:ext cx="928074" cy="669925"/>
          </a:xfrm>
        </p:spPr>
        <p:txBody>
          <a:bodyPr vert="horz" lIns="91440" tIns="45720" rIns="91440" bIns="45720" rtlCol="0" anchor="b">
            <a:normAutofit/>
          </a:bodyPr>
          <a:lstStyle/>
          <a:p>
            <a:pPr>
              <a:spcAft>
                <a:spcPts val="600"/>
              </a:spcAft>
            </a:pPr>
            <a:fld id="{E19FEFA5-F69B-4463-85F3-6BA87B34B307}" type="slidenum">
              <a:rPr kumimoji="1" lang="en-US" altLang="ja-JP" sz="3200" b="0" i="0" kern="1200">
                <a:solidFill>
                  <a:srgbClr val="FFFFFF"/>
                </a:solidFill>
                <a:effectLst/>
                <a:latin typeface="+mn-lt"/>
                <a:ea typeface="+mn-ea"/>
                <a:cs typeface="+mn-cs"/>
              </a:rPr>
              <a:pPr>
                <a:spcAft>
                  <a:spcPts val="600"/>
                </a:spcAft>
              </a:pPr>
              <a:t>22</a:t>
            </a:fld>
            <a:endParaRPr kumimoji="1" lang="en-US" altLang="ja-JP" sz="3200" b="0" i="0" kern="1200">
              <a:solidFill>
                <a:srgbClr val="FFFFFF"/>
              </a:solidFill>
              <a:effectLst/>
              <a:latin typeface="+mn-lt"/>
              <a:ea typeface="+mn-ea"/>
              <a:cs typeface="+mn-cs"/>
            </a:endParaRPr>
          </a:p>
        </p:txBody>
      </p:sp>
      <p:sp>
        <p:nvSpPr>
          <p:cNvPr id="2" name="テキスト ボックス 1">
            <a:extLst>
              <a:ext uri="{FF2B5EF4-FFF2-40B4-BE49-F238E27FC236}">
                <a16:creationId xmlns:a16="http://schemas.microsoft.com/office/drawing/2014/main" id="{8BFB6A89-A97D-9510-80DA-3093A7E46633}"/>
              </a:ext>
            </a:extLst>
          </p:cNvPr>
          <p:cNvSpPr txBox="1"/>
          <p:nvPr/>
        </p:nvSpPr>
        <p:spPr>
          <a:xfrm>
            <a:off x="478392" y="504496"/>
            <a:ext cx="8928369" cy="1292662"/>
          </a:xfrm>
          <a:prstGeom prst="rect">
            <a:avLst/>
          </a:prstGeom>
          <a:solidFill>
            <a:schemeClr val="bg1">
              <a:lumMod val="95000"/>
            </a:schemeClr>
          </a:solidFill>
          <a:ln>
            <a:noFill/>
          </a:ln>
        </p:spPr>
        <p:txBody>
          <a:bodyPr wrap="square" rtlCol="0">
            <a:spAutoFit/>
          </a:bodyPr>
          <a:lstStyle/>
          <a:p>
            <a:endParaRPr lang="en-US" altLang="ja-JP" sz="1000" kern="100" dirty="0">
              <a:solidFill>
                <a:srgbClr val="C00000"/>
              </a:solidFill>
              <a:latin typeface="+mn-ea"/>
              <a:cs typeface="Tahoma" panose="020B0604030504040204" pitchFamily="34" charset="0"/>
            </a:endParaRPr>
          </a:p>
          <a:p>
            <a:r>
              <a:rPr lang="ja-JP" altLang="en-US" sz="2400" kern="100" dirty="0">
                <a:solidFill>
                  <a:srgbClr val="C00000"/>
                </a:solidFill>
                <a:latin typeface="+mn-ea"/>
                <a:cs typeface="Tahoma" panose="020B0604030504040204" pitchFamily="34" charset="0"/>
              </a:rPr>
              <a:t>事例：　はえ縄漁業</a:t>
            </a:r>
            <a:endParaRPr kumimoji="1" lang="en-US" altLang="ja-JP" sz="2200" dirty="0">
              <a:latin typeface="+mn-ea"/>
            </a:endParaRPr>
          </a:p>
          <a:p>
            <a:r>
              <a:rPr kumimoji="1" lang="ja-JP" altLang="en-US" sz="2200" dirty="0">
                <a:latin typeface="+mn-ea"/>
              </a:rPr>
              <a:t>　投縄作業中、揚縄作業中の海中転落、作業者の負傷、漁ろう設備の損傷等の事故発生事例があります。</a:t>
            </a:r>
            <a:endParaRPr kumimoji="1" lang="en-US" altLang="ja-JP" sz="2200" dirty="0">
              <a:latin typeface="+mn-ea"/>
            </a:endParaRPr>
          </a:p>
        </p:txBody>
      </p:sp>
      <p:sp>
        <p:nvSpPr>
          <p:cNvPr id="3" name="テキスト ボックス 2">
            <a:extLst>
              <a:ext uri="{FF2B5EF4-FFF2-40B4-BE49-F238E27FC236}">
                <a16:creationId xmlns:a16="http://schemas.microsoft.com/office/drawing/2014/main" id="{C81F784E-ACD1-1D46-DF1E-BA7654D7263B}"/>
              </a:ext>
            </a:extLst>
          </p:cNvPr>
          <p:cNvSpPr txBox="1"/>
          <p:nvPr/>
        </p:nvSpPr>
        <p:spPr>
          <a:xfrm>
            <a:off x="557826" y="2117153"/>
            <a:ext cx="8802075" cy="4655121"/>
          </a:xfrm>
          <a:prstGeom prst="rect">
            <a:avLst/>
          </a:prstGeom>
          <a:noFill/>
          <a:ln>
            <a:solidFill>
              <a:srgbClr val="C00000"/>
            </a:solidFill>
          </a:ln>
        </p:spPr>
        <p:txBody>
          <a:bodyPr wrap="square" rtlCol="0">
            <a:spAutoFit/>
          </a:bodyPr>
          <a:lstStyle/>
          <a:p>
            <a:endParaRPr kumimoji="1" lang="en-US" altLang="ja-JP" sz="800" dirty="0">
              <a:solidFill>
                <a:srgbClr val="FF0000"/>
              </a:solidFill>
              <a:latin typeface="+mn-ea"/>
            </a:endParaRPr>
          </a:p>
          <a:p>
            <a:r>
              <a:rPr kumimoji="1" lang="en-US" altLang="ja-JP" sz="2400" dirty="0">
                <a:solidFill>
                  <a:srgbClr val="FF0000"/>
                </a:solidFill>
                <a:latin typeface="+mn-ea"/>
              </a:rPr>
              <a:t>【</a:t>
            </a:r>
            <a:r>
              <a:rPr kumimoji="1" lang="ja-JP" altLang="en-US" sz="2400" dirty="0">
                <a:solidFill>
                  <a:srgbClr val="FF0000"/>
                </a:solidFill>
                <a:latin typeface="+mn-ea"/>
              </a:rPr>
              <a:t>予防対策</a:t>
            </a:r>
            <a:r>
              <a:rPr kumimoji="1" lang="en-US" altLang="ja-JP" sz="2400" dirty="0">
                <a:solidFill>
                  <a:srgbClr val="FF0000"/>
                </a:solidFill>
                <a:latin typeface="+mn-ea"/>
              </a:rPr>
              <a:t>】</a:t>
            </a:r>
            <a:endParaRPr kumimoji="1" lang="ja-JP" altLang="en-US" sz="2400" dirty="0">
              <a:solidFill>
                <a:srgbClr val="FF0000"/>
              </a:solidFill>
              <a:latin typeface="+mn-ea"/>
            </a:endParaRPr>
          </a:p>
          <a:p>
            <a:endParaRPr kumimoji="1" lang="en-US" altLang="ja-JP" sz="1050" dirty="0">
              <a:solidFill>
                <a:schemeClr val="bg1"/>
              </a:solidFill>
              <a:latin typeface="+mn-ea"/>
            </a:endParaRPr>
          </a:p>
          <a:p>
            <a:r>
              <a:rPr kumimoji="1" lang="ja-JP" altLang="en-US" sz="2200" dirty="0">
                <a:solidFill>
                  <a:srgbClr val="C00000"/>
                </a:solidFill>
                <a:highlight>
                  <a:srgbClr val="FFE699"/>
                </a:highlight>
                <a:latin typeface="+mn-ea"/>
              </a:rPr>
              <a:t>投縄時：</a:t>
            </a:r>
            <a:endParaRPr kumimoji="1" lang="en-US" altLang="ja-JP" sz="2200" dirty="0">
              <a:solidFill>
                <a:srgbClr val="C00000"/>
              </a:solidFill>
              <a:highlight>
                <a:srgbClr val="FFE699"/>
              </a:highlight>
              <a:latin typeface="+mn-ea"/>
            </a:endParaRPr>
          </a:p>
          <a:p>
            <a:r>
              <a:rPr kumimoji="1" lang="ja-JP" altLang="en-US" sz="2000" dirty="0">
                <a:latin typeface="+mn-ea"/>
              </a:rPr>
              <a:t>・　作業者が作業可能な針路速力で作業を開始（一般的に投縄は船速５</a:t>
            </a:r>
            <a:endParaRPr kumimoji="1" lang="en-US" altLang="ja-JP" sz="2000" dirty="0">
              <a:latin typeface="+mn-ea"/>
            </a:endParaRPr>
          </a:p>
          <a:p>
            <a:r>
              <a:rPr kumimoji="1" lang="ja-JP" altLang="en-US" sz="2000" dirty="0">
                <a:latin typeface="+mn-ea"/>
              </a:rPr>
              <a:t>　ノット以上）。</a:t>
            </a:r>
            <a:endParaRPr kumimoji="1" lang="en-US" altLang="ja-JP" sz="2000" dirty="0">
              <a:latin typeface="+mn-ea"/>
            </a:endParaRPr>
          </a:p>
          <a:p>
            <a:r>
              <a:rPr kumimoji="1" lang="ja-JP" altLang="en-US" sz="2000" dirty="0">
                <a:latin typeface="+mn-ea"/>
              </a:rPr>
              <a:t>・　</a:t>
            </a:r>
            <a:r>
              <a:rPr kumimoji="1" lang="ja-JP" altLang="en-US" sz="2000" dirty="0">
                <a:solidFill>
                  <a:srgbClr val="C00000"/>
                </a:solidFill>
                <a:latin typeface="+mn-ea"/>
              </a:rPr>
              <a:t>何らかのトラブルで漁具を繰り出せなくなる</a:t>
            </a:r>
            <a:r>
              <a:rPr kumimoji="1" lang="ja-JP" altLang="en-US" sz="2000" dirty="0">
                <a:latin typeface="+mn-ea"/>
              </a:rPr>
              <a:t>と、既に投入済みの漁具</a:t>
            </a:r>
            <a:endParaRPr kumimoji="1" lang="en-US" altLang="ja-JP" sz="2000" dirty="0">
              <a:latin typeface="+mn-ea"/>
            </a:endParaRPr>
          </a:p>
          <a:p>
            <a:r>
              <a:rPr kumimoji="1" lang="ja-JP" altLang="en-US" sz="2000" dirty="0">
                <a:latin typeface="+mn-ea"/>
              </a:rPr>
              <a:t>　に対して過大な張力がかかるため、</a:t>
            </a:r>
            <a:r>
              <a:rPr kumimoji="1" lang="ja-JP" altLang="en-US" sz="2000" dirty="0">
                <a:solidFill>
                  <a:srgbClr val="C00000"/>
                </a:solidFill>
                <a:latin typeface="+mn-ea"/>
              </a:rPr>
              <a:t>速やかに減速</a:t>
            </a:r>
            <a:r>
              <a:rPr kumimoji="1" lang="ja-JP" altLang="en-US" sz="2000" dirty="0">
                <a:latin typeface="+mn-ea"/>
              </a:rPr>
              <a:t>する必要があります。</a:t>
            </a:r>
          </a:p>
          <a:p>
            <a:r>
              <a:rPr kumimoji="1" lang="ja-JP" altLang="en-US" sz="2000" dirty="0">
                <a:latin typeface="+mn-ea"/>
              </a:rPr>
              <a:t>・　軽度なトラブルの場合、速やかに減速することで船尾の作業者が自ら</a:t>
            </a:r>
            <a:endParaRPr kumimoji="1" lang="en-US" altLang="ja-JP" sz="2000" dirty="0">
              <a:latin typeface="+mn-ea"/>
            </a:endParaRPr>
          </a:p>
          <a:p>
            <a:r>
              <a:rPr kumimoji="1" lang="ja-JP" altLang="en-US" sz="2000" dirty="0">
                <a:latin typeface="+mn-ea"/>
              </a:rPr>
              <a:t>　漁具を切断することなく、復旧再開できます。</a:t>
            </a:r>
          </a:p>
          <a:p>
            <a:endParaRPr kumimoji="1" lang="en-US" altLang="ja-JP" sz="1000" dirty="0">
              <a:latin typeface="+mn-ea"/>
            </a:endParaRPr>
          </a:p>
          <a:p>
            <a:r>
              <a:rPr kumimoji="1" lang="ja-JP" altLang="en-US" sz="2200" dirty="0">
                <a:solidFill>
                  <a:srgbClr val="C00000"/>
                </a:solidFill>
                <a:highlight>
                  <a:srgbClr val="FFE699"/>
                </a:highlight>
                <a:latin typeface="+mn-ea"/>
              </a:rPr>
              <a:t>揚縄時：</a:t>
            </a:r>
            <a:endParaRPr kumimoji="1" lang="en-US" altLang="ja-JP" sz="2200" dirty="0">
              <a:solidFill>
                <a:srgbClr val="C00000"/>
              </a:solidFill>
              <a:highlight>
                <a:srgbClr val="FFE699"/>
              </a:highlight>
              <a:latin typeface="+mn-ea"/>
            </a:endParaRPr>
          </a:p>
          <a:p>
            <a:r>
              <a:rPr kumimoji="1" lang="ja-JP" altLang="en-US" sz="2000" dirty="0">
                <a:latin typeface="+mn-ea"/>
              </a:rPr>
              <a:t>・　</a:t>
            </a:r>
            <a:r>
              <a:rPr kumimoji="1" lang="ja-JP" altLang="en-US" sz="2000" dirty="0">
                <a:solidFill>
                  <a:srgbClr val="C00000"/>
                </a:solidFill>
                <a:latin typeface="+mn-ea"/>
              </a:rPr>
              <a:t>荒天海域での揚縄操船</a:t>
            </a:r>
            <a:r>
              <a:rPr kumimoji="1" lang="ja-JP" altLang="en-US" sz="2000" dirty="0">
                <a:latin typeface="+mn-ea"/>
              </a:rPr>
              <a:t>は作業者の安全を最優先する上で、</a:t>
            </a:r>
            <a:r>
              <a:rPr kumimoji="1" lang="ja-JP" altLang="en-US" sz="2000" dirty="0">
                <a:solidFill>
                  <a:srgbClr val="C00000"/>
                </a:solidFill>
                <a:latin typeface="+mn-ea"/>
              </a:rPr>
              <a:t>船体の動揺</a:t>
            </a:r>
            <a:endParaRPr kumimoji="1" lang="en-US" altLang="ja-JP" sz="2000" dirty="0">
              <a:solidFill>
                <a:srgbClr val="C00000"/>
              </a:solidFill>
              <a:latin typeface="+mn-ea"/>
            </a:endParaRPr>
          </a:p>
          <a:p>
            <a:r>
              <a:rPr kumimoji="1" lang="ja-JP" altLang="en-US" sz="2000" dirty="0">
                <a:solidFill>
                  <a:srgbClr val="C00000"/>
                </a:solidFill>
                <a:latin typeface="+mn-ea"/>
              </a:rPr>
              <a:t>　を抑え</a:t>
            </a:r>
            <a:r>
              <a:rPr kumimoji="1" lang="ja-JP" altLang="en-US" sz="2000" dirty="0">
                <a:latin typeface="+mn-ea"/>
              </a:rPr>
              <a:t>、</a:t>
            </a:r>
            <a:r>
              <a:rPr kumimoji="1" lang="ja-JP" altLang="en-US" sz="2000" dirty="0">
                <a:solidFill>
                  <a:srgbClr val="C00000"/>
                </a:solidFill>
                <a:latin typeface="+mn-ea"/>
              </a:rPr>
              <a:t>漁具や漁獲物取り組み口から大量の海水をすくい込むことのな</a:t>
            </a:r>
            <a:endParaRPr kumimoji="1" lang="en-US" altLang="ja-JP" sz="2000" dirty="0">
              <a:solidFill>
                <a:srgbClr val="C00000"/>
              </a:solidFill>
              <a:latin typeface="+mn-ea"/>
            </a:endParaRPr>
          </a:p>
          <a:p>
            <a:r>
              <a:rPr kumimoji="1" lang="ja-JP" altLang="en-US" sz="2000" dirty="0">
                <a:solidFill>
                  <a:srgbClr val="C00000"/>
                </a:solidFill>
                <a:latin typeface="+mn-ea"/>
              </a:rPr>
              <a:t>　いよう</a:t>
            </a:r>
            <a:r>
              <a:rPr kumimoji="1" lang="ja-JP" altLang="en-US" sz="2000" dirty="0">
                <a:latin typeface="+mn-ea"/>
              </a:rPr>
              <a:t>に、細心の注意を払い、針路・速力の調整を行ないながら操船し</a:t>
            </a:r>
            <a:endParaRPr kumimoji="1" lang="en-US" altLang="ja-JP" sz="2000" dirty="0">
              <a:latin typeface="+mn-ea"/>
            </a:endParaRPr>
          </a:p>
          <a:p>
            <a:r>
              <a:rPr kumimoji="1" lang="ja-JP" altLang="en-US" sz="2000" dirty="0">
                <a:latin typeface="+mn-ea"/>
              </a:rPr>
              <a:t>　ましょう。</a:t>
            </a:r>
            <a:endParaRPr kumimoji="1" lang="en-US" altLang="ja-JP" sz="2000" dirty="0">
              <a:latin typeface="+mn-ea"/>
            </a:endParaRPr>
          </a:p>
        </p:txBody>
      </p:sp>
      <p:sp>
        <p:nvSpPr>
          <p:cNvPr id="5" name="スライド番号プレースホルダー 3">
            <a:extLst>
              <a:ext uri="{FF2B5EF4-FFF2-40B4-BE49-F238E27FC236}">
                <a16:creationId xmlns:a16="http://schemas.microsoft.com/office/drawing/2014/main" id="{F2FBF869-247C-08E5-9002-E25CC28A8A85}"/>
              </a:ext>
            </a:extLst>
          </p:cNvPr>
          <p:cNvSpPr txBox="1">
            <a:spLocks/>
          </p:cNvSpPr>
          <p:nvPr/>
        </p:nvSpPr>
        <p:spPr bwMode="auto">
          <a:xfrm>
            <a:off x="8318501" y="1959"/>
            <a:ext cx="857250" cy="49202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9FEFA5-F69B-4463-85F3-6BA87B34B307}" type="slidenum">
              <a:rPr kumimoji="1" lang="ja-JP" altLang="en-US" smtClean="0"/>
              <a:pPr/>
              <a:t>22</a:t>
            </a:fld>
            <a:endParaRPr kumimoji="1" lang="ja-JP" altLang="en-US" dirty="0"/>
          </a:p>
        </p:txBody>
      </p:sp>
    </p:spTree>
    <p:extLst>
      <p:ext uri="{BB962C8B-B14F-4D97-AF65-F5344CB8AC3E}">
        <p14:creationId xmlns:p14="http://schemas.microsoft.com/office/powerpoint/2010/main" val="334780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A86F2-C1DA-E7A6-4BA1-E039589664F3}"/>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64471BF-8617-7CE4-B212-00D2037B08D6}"/>
              </a:ext>
            </a:extLst>
          </p:cNvPr>
          <p:cNvSpPr txBox="1"/>
          <p:nvPr/>
        </p:nvSpPr>
        <p:spPr>
          <a:xfrm>
            <a:off x="543911" y="1601235"/>
            <a:ext cx="8818178" cy="5172681"/>
          </a:xfrm>
          <a:prstGeom prst="rect">
            <a:avLst/>
          </a:prstGeom>
          <a:solidFill>
            <a:schemeClr val="bg1">
              <a:lumMod val="95000"/>
            </a:schemeClr>
          </a:solidFill>
        </p:spPr>
        <p:txBody>
          <a:bodyPr vert="horz" lIns="91440" tIns="45720" rIns="91440" bIns="45720" rtlCol="0" anchor="ctr">
            <a:noAutofit/>
          </a:bodyPr>
          <a:lstStyle/>
          <a:p>
            <a:pPr>
              <a:lnSpc>
                <a:spcPct val="90000"/>
              </a:lnSpc>
              <a:spcBef>
                <a:spcPct val="20000"/>
              </a:spcBef>
              <a:spcAft>
                <a:spcPts val="600"/>
              </a:spcAft>
              <a:buClr>
                <a:schemeClr val="tx1"/>
              </a:buClr>
              <a:buSzPct val="80000"/>
            </a:pPr>
            <a:endParaRPr kumimoji="1" lang="en-US" altLang="ja-JP" sz="1000" dirty="0"/>
          </a:p>
          <a:p>
            <a:pPr>
              <a:lnSpc>
                <a:spcPct val="90000"/>
              </a:lnSpc>
              <a:spcBef>
                <a:spcPct val="20000"/>
              </a:spcBef>
              <a:spcAft>
                <a:spcPts val="600"/>
              </a:spcAft>
              <a:buClr>
                <a:schemeClr val="tx1"/>
              </a:buClr>
              <a:buSzPct val="80000"/>
            </a:pPr>
            <a:r>
              <a:rPr kumimoji="1" lang="en-US" altLang="ja-JP" sz="2200" dirty="0"/>
              <a:t>✓</a:t>
            </a:r>
            <a:r>
              <a:rPr kumimoji="1" lang="ja-JP" altLang="en-US" sz="2200" dirty="0"/>
              <a:t>　洋上での漁獲物の漁船内への積載については、</a:t>
            </a:r>
            <a:r>
              <a:rPr kumimoji="1" lang="ja-JP" altLang="en-US" sz="2200" dirty="0">
                <a:solidFill>
                  <a:srgbClr val="C00000"/>
                </a:solidFill>
              </a:rPr>
              <a:t>過積載になると</a:t>
            </a:r>
            <a:endParaRPr kumimoji="1" lang="en-US" altLang="ja-JP" sz="2200" dirty="0">
              <a:solidFill>
                <a:srgbClr val="C00000"/>
              </a:solidFill>
            </a:endParaRPr>
          </a:p>
          <a:p>
            <a:pPr>
              <a:lnSpc>
                <a:spcPct val="90000"/>
              </a:lnSpc>
              <a:spcBef>
                <a:spcPct val="20000"/>
              </a:spcBef>
              <a:spcAft>
                <a:spcPts val="600"/>
              </a:spcAft>
              <a:buClr>
                <a:schemeClr val="tx1"/>
              </a:buClr>
              <a:buSzPct val="80000"/>
            </a:pPr>
            <a:r>
              <a:rPr kumimoji="1" lang="ja-JP" altLang="en-US" sz="2200" dirty="0">
                <a:solidFill>
                  <a:srgbClr val="C00000"/>
                </a:solidFill>
              </a:rPr>
              <a:t>　乾舷が減少</a:t>
            </a:r>
            <a:r>
              <a:rPr kumimoji="1" lang="ja-JP" altLang="en-US" sz="2200" dirty="0"/>
              <a:t>し、横傾斜における復原力が著しく低下するなど、</a:t>
            </a:r>
            <a:r>
              <a:rPr kumimoji="1" lang="ja-JP" altLang="en-US" sz="2200" dirty="0">
                <a:solidFill>
                  <a:srgbClr val="C00000"/>
                </a:solidFill>
              </a:rPr>
              <a:t>転</a:t>
            </a:r>
            <a:endParaRPr kumimoji="1" lang="en-US" altLang="ja-JP" sz="2200" dirty="0">
              <a:solidFill>
                <a:srgbClr val="C00000"/>
              </a:solidFill>
            </a:endParaRPr>
          </a:p>
          <a:p>
            <a:pPr>
              <a:lnSpc>
                <a:spcPct val="90000"/>
              </a:lnSpc>
              <a:spcBef>
                <a:spcPct val="20000"/>
              </a:spcBef>
              <a:spcAft>
                <a:spcPts val="600"/>
              </a:spcAft>
              <a:buClr>
                <a:schemeClr val="tx1"/>
              </a:buClr>
              <a:buSzPct val="80000"/>
            </a:pPr>
            <a:r>
              <a:rPr kumimoji="1" lang="ja-JP" altLang="en-US" sz="2200" dirty="0">
                <a:solidFill>
                  <a:srgbClr val="C00000"/>
                </a:solidFill>
              </a:rPr>
              <a:t>　覆リスクが高まります</a:t>
            </a:r>
            <a:r>
              <a:rPr kumimoji="1" lang="ja-JP" altLang="en-US" sz="2200" dirty="0"/>
              <a:t>。</a:t>
            </a:r>
            <a:endParaRPr kumimoji="1" lang="en-US" altLang="ja-JP" sz="2200" dirty="0"/>
          </a:p>
          <a:p>
            <a:pPr>
              <a:lnSpc>
                <a:spcPct val="90000"/>
              </a:lnSpc>
              <a:spcBef>
                <a:spcPct val="20000"/>
              </a:spcBef>
              <a:spcAft>
                <a:spcPts val="600"/>
              </a:spcAft>
              <a:buClr>
                <a:schemeClr val="tx1"/>
              </a:buClr>
              <a:buSzPct val="80000"/>
            </a:pPr>
            <a:r>
              <a:rPr kumimoji="1" lang="en-US" altLang="ja-JP" sz="2200" dirty="0"/>
              <a:t>✓</a:t>
            </a:r>
            <a:r>
              <a:rPr kumimoji="1" lang="ja-JP" altLang="en-US" sz="2200" dirty="0"/>
              <a:t>　一例として、長期航海を行なう場合、燃料、水、食糧を満載に</a:t>
            </a:r>
            <a:endParaRPr kumimoji="1" lang="en-US" altLang="ja-JP" sz="2200" dirty="0"/>
          </a:p>
          <a:p>
            <a:pPr>
              <a:lnSpc>
                <a:spcPct val="90000"/>
              </a:lnSpc>
              <a:spcBef>
                <a:spcPct val="20000"/>
              </a:spcBef>
              <a:spcAft>
                <a:spcPts val="600"/>
              </a:spcAft>
              <a:buClr>
                <a:schemeClr val="tx1"/>
              </a:buClr>
              <a:buSzPct val="80000"/>
            </a:pPr>
            <a:r>
              <a:rPr kumimoji="1" lang="ja-JP" altLang="en-US" sz="2200" dirty="0"/>
              <a:t>　して出港しますが、航海前半で予想以上の好漁に恵まれた場合、</a:t>
            </a:r>
            <a:endParaRPr kumimoji="1" lang="en-US" altLang="ja-JP" sz="2200" dirty="0"/>
          </a:p>
          <a:p>
            <a:pPr>
              <a:lnSpc>
                <a:spcPct val="90000"/>
              </a:lnSpc>
              <a:spcBef>
                <a:spcPct val="20000"/>
              </a:spcBef>
              <a:spcAft>
                <a:spcPts val="600"/>
              </a:spcAft>
              <a:buClr>
                <a:schemeClr val="tx1"/>
              </a:buClr>
              <a:buSzPct val="80000"/>
            </a:pPr>
            <a:r>
              <a:rPr kumimoji="1" lang="ja-JP" altLang="en-US" sz="2200" dirty="0"/>
              <a:t>　過積載になるリスクが高まります。</a:t>
            </a:r>
            <a:endParaRPr kumimoji="1" lang="en-US" altLang="ja-JP" sz="2200" dirty="0"/>
          </a:p>
          <a:p>
            <a:pPr>
              <a:lnSpc>
                <a:spcPct val="90000"/>
              </a:lnSpc>
              <a:spcBef>
                <a:spcPct val="20000"/>
              </a:spcBef>
              <a:spcAft>
                <a:spcPts val="600"/>
              </a:spcAft>
              <a:buClr>
                <a:schemeClr val="tx1"/>
              </a:buClr>
              <a:buSzPct val="80000"/>
            </a:pPr>
            <a:r>
              <a:rPr kumimoji="1" lang="en-US" altLang="ja-JP" sz="2200" dirty="0"/>
              <a:t>✓</a:t>
            </a:r>
            <a:r>
              <a:rPr kumimoji="1" lang="ja-JP" altLang="en-US" sz="2200" dirty="0"/>
              <a:t>　漁獲物を積載する上で、特に船体が計画満載喫水線より沈み込</a:t>
            </a:r>
            <a:endParaRPr kumimoji="1" lang="en-US" altLang="ja-JP" sz="2200" dirty="0"/>
          </a:p>
          <a:p>
            <a:pPr>
              <a:lnSpc>
                <a:spcPct val="90000"/>
              </a:lnSpc>
              <a:spcBef>
                <a:spcPct val="20000"/>
              </a:spcBef>
              <a:spcAft>
                <a:spcPts val="600"/>
              </a:spcAft>
              <a:buClr>
                <a:schemeClr val="tx1"/>
              </a:buClr>
              <a:buSzPct val="80000"/>
            </a:pPr>
            <a:r>
              <a:rPr kumimoji="1" lang="ja-JP" altLang="en-US" sz="2200" dirty="0"/>
              <a:t>　むことが無いよう、</a:t>
            </a:r>
            <a:r>
              <a:rPr kumimoji="1" lang="ja-JP" altLang="en-US" sz="2200" dirty="0">
                <a:solidFill>
                  <a:srgbClr val="C00000"/>
                </a:solidFill>
              </a:rPr>
              <a:t>漁獲物の積載状況の把握が必要</a:t>
            </a:r>
            <a:r>
              <a:rPr kumimoji="1" lang="ja-JP" altLang="en-US" sz="2200" dirty="0"/>
              <a:t>です。</a:t>
            </a:r>
          </a:p>
          <a:p>
            <a:pPr>
              <a:lnSpc>
                <a:spcPct val="90000"/>
              </a:lnSpc>
              <a:spcBef>
                <a:spcPct val="20000"/>
              </a:spcBef>
              <a:spcAft>
                <a:spcPts val="600"/>
              </a:spcAft>
              <a:buClr>
                <a:schemeClr val="tx1"/>
              </a:buClr>
              <a:buSzPct val="80000"/>
            </a:pPr>
            <a:r>
              <a:rPr kumimoji="1" lang="en-US" altLang="ja-JP" sz="2200" dirty="0"/>
              <a:t>✓</a:t>
            </a:r>
            <a:r>
              <a:rPr kumimoji="1" lang="ja-JP" altLang="en-US" sz="2200" dirty="0"/>
              <a:t>　各船により漁魚倉配置、漁獲物の冷蔵、保蔵までの作業工程も</a:t>
            </a:r>
            <a:endParaRPr kumimoji="1" lang="en-US" altLang="ja-JP" sz="2200" dirty="0"/>
          </a:p>
          <a:p>
            <a:pPr>
              <a:lnSpc>
                <a:spcPct val="90000"/>
              </a:lnSpc>
              <a:spcBef>
                <a:spcPct val="20000"/>
              </a:spcBef>
              <a:spcAft>
                <a:spcPts val="600"/>
              </a:spcAft>
              <a:buClr>
                <a:schemeClr val="tx1"/>
              </a:buClr>
              <a:buSzPct val="80000"/>
            </a:pPr>
            <a:r>
              <a:rPr kumimoji="1" lang="ja-JP" altLang="en-US" sz="2200" dirty="0"/>
              <a:t>　異なりますが、</a:t>
            </a:r>
            <a:r>
              <a:rPr kumimoji="1" lang="ja-JP" altLang="en-US" sz="2200" dirty="0">
                <a:solidFill>
                  <a:srgbClr val="C00000"/>
                </a:solidFill>
              </a:rPr>
              <a:t>過積載および積付け不良による復原力の低下には、　　</a:t>
            </a:r>
            <a:endParaRPr kumimoji="1" lang="en-US" altLang="ja-JP" sz="2200" dirty="0">
              <a:solidFill>
                <a:srgbClr val="C00000"/>
              </a:solidFill>
            </a:endParaRPr>
          </a:p>
          <a:p>
            <a:pPr>
              <a:lnSpc>
                <a:spcPct val="90000"/>
              </a:lnSpc>
              <a:spcBef>
                <a:spcPct val="20000"/>
              </a:spcBef>
              <a:spcAft>
                <a:spcPts val="600"/>
              </a:spcAft>
              <a:buClr>
                <a:schemeClr val="tx1"/>
              </a:buClr>
              <a:buSzPct val="80000"/>
            </a:pPr>
            <a:r>
              <a:rPr kumimoji="1" lang="ja-JP" altLang="en-US" sz="2200" dirty="0">
                <a:solidFill>
                  <a:srgbClr val="C00000"/>
                </a:solidFill>
              </a:rPr>
              <a:t>　十分な注意が必要</a:t>
            </a:r>
            <a:r>
              <a:rPr kumimoji="1" lang="ja-JP" altLang="en-US" sz="2200" dirty="0"/>
              <a:t>です。</a:t>
            </a:r>
          </a:p>
        </p:txBody>
      </p:sp>
      <p:sp>
        <p:nvSpPr>
          <p:cNvPr id="3" name="テキスト ボックス 2">
            <a:extLst>
              <a:ext uri="{FF2B5EF4-FFF2-40B4-BE49-F238E27FC236}">
                <a16:creationId xmlns:a16="http://schemas.microsoft.com/office/drawing/2014/main" id="{56D3CA26-6D04-976E-19BE-479D88A542BA}"/>
              </a:ext>
            </a:extLst>
          </p:cNvPr>
          <p:cNvSpPr txBox="1"/>
          <p:nvPr/>
        </p:nvSpPr>
        <p:spPr>
          <a:xfrm>
            <a:off x="543911" y="859828"/>
            <a:ext cx="6035564" cy="523220"/>
          </a:xfrm>
          <a:prstGeom prst="rect">
            <a:avLst/>
          </a:prstGeom>
          <a:noFill/>
        </p:spPr>
        <p:txBody>
          <a:bodyPr wrap="square">
            <a:spAutoFit/>
          </a:bodyPr>
          <a:lstStyle/>
          <a:p>
            <a:pPr indent="152400">
              <a:buNone/>
            </a:pPr>
            <a:r>
              <a:rPr lang="ja-JP" altLang="en-US" sz="2800" kern="100" dirty="0">
                <a:solidFill>
                  <a:schemeClr val="bg1"/>
                </a:solidFill>
                <a:latin typeface="+mn-ea"/>
                <a:cs typeface="Tahoma" panose="020B0604030504040204" pitchFamily="34" charset="0"/>
              </a:rPr>
              <a:t>漁獲物積載の注意</a:t>
            </a:r>
          </a:p>
        </p:txBody>
      </p:sp>
      <p:sp>
        <p:nvSpPr>
          <p:cNvPr id="4" name="スライド番号プレースホルダー 3">
            <a:extLst>
              <a:ext uri="{FF2B5EF4-FFF2-40B4-BE49-F238E27FC236}">
                <a16:creationId xmlns:a16="http://schemas.microsoft.com/office/drawing/2014/main" id="{63770EB3-723E-9553-B4C7-0CD158B1E240}"/>
              </a:ext>
            </a:extLst>
          </p:cNvPr>
          <p:cNvSpPr txBox="1">
            <a:spLocks/>
          </p:cNvSpPr>
          <p:nvPr/>
        </p:nvSpPr>
        <p:spPr bwMode="auto">
          <a:xfrm>
            <a:off x="8318501" y="295731"/>
            <a:ext cx="857250"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9FEFA5-F69B-4463-85F3-6BA87B34B307}" type="slidenum">
              <a:rPr kumimoji="1" lang="ja-JP" altLang="en-US" smtClean="0"/>
              <a:pPr/>
              <a:t>23</a:t>
            </a:fld>
            <a:endParaRPr kumimoji="1" lang="ja-JP" altLang="en-US" dirty="0"/>
          </a:p>
        </p:txBody>
      </p:sp>
    </p:spTree>
    <p:extLst>
      <p:ext uri="{BB962C8B-B14F-4D97-AF65-F5344CB8AC3E}">
        <p14:creationId xmlns:p14="http://schemas.microsoft.com/office/powerpoint/2010/main" val="1884500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03E43-6198-696E-2F13-6E5C7D83B365}"/>
            </a:ext>
          </a:extLst>
        </p:cNvPr>
        <p:cNvGrpSpPr/>
        <p:nvPr/>
      </p:nvGrpSpPr>
      <p:grpSpPr>
        <a:xfrm>
          <a:off x="0" y="0"/>
          <a:ext cx="0" cy="0"/>
          <a:chOff x="0" y="0"/>
          <a:chExt cx="0" cy="0"/>
        </a:xfrm>
      </p:grpSpPr>
      <p:pic>
        <p:nvPicPr>
          <p:cNvPr id="2" name="図 1"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C80ED90A-1E11-75F4-55C9-94A77C339EF9}"/>
              </a:ext>
            </a:extLst>
          </p:cNvPr>
          <p:cNvPicPr>
            <a:picLocks noChangeAspect="1"/>
          </p:cNvPicPr>
          <p:nvPr/>
        </p:nvPicPr>
        <p:blipFill rotWithShape="1">
          <a:blip r:embed="rId3"/>
          <a:srcRect l="33187" t="47040" r="34950" b="24147"/>
          <a:stretch/>
        </p:blipFill>
        <p:spPr bwMode="auto">
          <a:xfrm>
            <a:off x="5458691" y="4536313"/>
            <a:ext cx="4347016" cy="2210850"/>
          </a:xfrm>
          <a:prstGeom prst="rect">
            <a:avLst/>
          </a:prstGeom>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9758297A-95B8-4AE3-FC0B-FA33A89CF0B8}"/>
              </a:ext>
            </a:extLst>
          </p:cNvPr>
          <p:cNvSpPr txBox="1"/>
          <p:nvPr/>
        </p:nvSpPr>
        <p:spPr>
          <a:xfrm>
            <a:off x="100293" y="450717"/>
            <a:ext cx="9292087" cy="1977464"/>
          </a:xfrm>
          <a:prstGeom prst="rect">
            <a:avLst/>
          </a:prstGeom>
          <a:solidFill>
            <a:schemeClr val="bg1"/>
          </a:solidFill>
          <a:ln>
            <a:noFill/>
          </a:ln>
        </p:spPr>
        <p:txBody>
          <a:bodyPr wrap="square" rtlCol="0">
            <a:spAutoFit/>
          </a:bodyPr>
          <a:lstStyle/>
          <a:p>
            <a:r>
              <a:rPr kumimoji="1" lang="ja-JP" altLang="en-US" sz="2400" dirty="0">
                <a:solidFill>
                  <a:srgbClr val="FF0000"/>
                </a:solidFill>
                <a:highlight>
                  <a:srgbClr val="FFE699"/>
                </a:highlight>
                <a:latin typeface="+mn-ea"/>
              </a:rPr>
              <a:t>過積載の防止</a:t>
            </a:r>
            <a:endParaRPr kumimoji="1" lang="en-US" altLang="ja-JP" sz="2400" dirty="0">
              <a:solidFill>
                <a:srgbClr val="FF0000"/>
              </a:solidFill>
              <a:highlight>
                <a:srgbClr val="FFE699"/>
              </a:highlight>
              <a:latin typeface="+mn-ea"/>
            </a:endParaRPr>
          </a:p>
          <a:p>
            <a:endParaRPr kumimoji="1" lang="ja-JP" altLang="en-US" sz="1050" dirty="0">
              <a:solidFill>
                <a:srgbClr val="FF0000"/>
              </a:solidFill>
              <a:latin typeface="+mn-ea"/>
            </a:endParaRPr>
          </a:p>
          <a:p>
            <a:r>
              <a:rPr kumimoji="1" lang="ja-JP" altLang="en-US" sz="2200" dirty="0">
                <a:latin typeface="+mn-ea"/>
              </a:rPr>
              <a:t>✓　漁獲物を積みすぎると、重心の上昇や乾舷の減少など、船体の復原</a:t>
            </a:r>
            <a:endParaRPr kumimoji="1" lang="en-US" altLang="ja-JP" sz="2200" dirty="0">
              <a:latin typeface="+mn-ea"/>
            </a:endParaRPr>
          </a:p>
          <a:p>
            <a:r>
              <a:rPr kumimoji="1" lang="ja-JP" altLang="en-US" sz="2200" dirty="0">
                <a:latin typeface="+mn-ea"/>
              </a:rPr>
              <a:t>　性能を低下させる原因になります。</a:t>
            </a:r>
            <a:endParaRPr kumimoji="1" lang="en-US" altLang="ja-JP" sz="2200" dirty="0">
              <a:latin typeface="+mn-ea"/>
            </a:endParaRPr>
          </a:p>
          <a:p>
            <a:r>
              <a:rPr kumimoji="1" lang="ja-JP" altLang="en-US" sz="2200" dirty="0">
                <a:latin typeface="+mn-ea"/>
              </a:rPr>
              <a:t>✓　特に横傾斜時に舷側から海水が流入しやすくなり、転覆のリスクが</a:t>
            </a:r>
            <a:endParaRPr kumimoji="1" lang="en-US" altLang="ja-JP" sz="2200" dirty="0">
              <a:latin typeface="+mn-ea"/>
            </a:endParaRPr>
          </a:p>
          <a:p>
            <a:r>
              <a:rPr kumimoji="1" lang="ja-JP" altLang="en-US" sz="2200" dirty="0">
                <a:latin typeface="+mn-ea"/>
              </a:rPr>
              <a:t>　増します。</a:t>
            </a:r>
          </a:p>
        </p:txBody>
      </p:sp>
      <p:sp>
        <p:nvSpPr>
          <p:cNvPr id="4" name="テキスト ボックス 3">
            <a:extLst>
              <a:ext uri="{FF2B5EF4-FFF2-40B4-BE49-F238E27FC236}">
                <a16:creationId xmlns:a16="http://schemas.microsoft.com/office/drawing/2014/main" id="{C1DFDFFD-0AD5-3DC5-115E-BCB082D79E33}"/>
              </a:ext>
            </a:extLst>
          </p:cNvPr>
          <p:cNvSpPr txBox="1"/>
          <p:nvPr/>
        </p:nvSpPr>
        <p:spPr>
          <a:xfrm>
            <a:off x="100293" y="2558849"/>
            <a:ext cx="9520688" cy="3670236"/>
          </a:xfrm>
          <a:prstGeom prst="rect">
            <a:avLst/>
          </a:prstGeom>
          <a:noFill/>
          <a:ln>
            <a:noFill/>
          </a:ln>
        </p:spPr>
        <p:txBody>
          <a:bodyPr wrap="square" rtlCol="0">
            <a:spAutoFit/>
          </a:bodyPr>
          <a:lstStyle/>
          <a:p>
            <a:r>
              <a:rPr kumimoji="1" lang="ja-JP" altLang="en-US" sz="2400" dirty="0">
                <a:solidFill>
                  <a:srgbClr val="FF0000"/>
                </a:solidFill>
                <a:highlight>
                  <a:srgbClr val="FFE699"/>
                </a:highlight>
                <a:latin typeface="+mn-ea"/>
              </a:rPr>
              <a:t>積付順序と積付け状態の管理</a:t>
            </a:r>
            <a:endParaRPr kumimoji="1" lang="en-US" altLang="ja-JP" sz="2400" dirty="0">
              <a:solidFill>
                <a:srgbClr val="FF0000"/>
              </a:solidFill>
              <a:highlight>
                <a:srgbClr val="FFE699"/>
              </a:highlight>
              <a:latin typeface="+mn-ea"/>
            </a:endParaRPr>
          </a:p>
          <a:p>
            <a:endParaRPr kumimoji="1" lang="ja-JP" altLang="en-US" sz="1050" dirty="0">
              <a:solidFill>
                <a:srgbClr val="FF0000"/>
              </a:solidFill>
              <a:latin typeface="+mn-ea"/>
            </a:endParaRPr>
          </a:p>
          <a:p>
            <a:r>
              <a:rPr kumimoji="1" lang="ja-JP" altLang="en-US" sz="2200" dirty="0">
                <a:latin typeface="+mn-ea"/>
              </a:rPr>
              <a:t>✓　漁船に積載する漁獲物は、</a:t>
            </a:r>
            <a:r>
              <a:rPr kumimoji="1" lang="ja-JP" altLang="en-US" sz="2200" dirty="0">
                <a:solidFill>
                  <a:srgbClr val="C00000"/>
                </a:solidFill>
                <a:latin typeface="+mn-ea"/>
              </a:rPr>
              <a:t>積載量や数量などの積付計画を立てる</a:t>
            </a:r>
            <a:r>
              <a:rPr kumimoji="1" lang="ja-JP" altLang="en-US" sz="2200" dirty="0">
                <a:latin typeface="+mn-ea"/>
              </a:rPr>
              <a:t>とと</a:t>
            </a:r>
            <a:endParaRPr kumimoji="1" lang="en-US" altLang="ja-JP" sz="2200" dirty="0">
              <a:latin typeface="+mn-ea"/>
            </a:endParaRPr>
          </a:p>
          <a:p>
            <a:r>
              <a:rPr kumimoji="1" lang="ja-JP" altLang="en-US" sz="2200" dirty="0">
                <a:latin typeface="+mn-ea"/>
              </a:rPr>
              <a:t>　もに、</a:t>
            </a:r>
            <a:r>
              <a:rPr kumimoji="1" lang="ja-JP" altLang="en-US" sz="2200" dirty="0">
                <a:solidFill>
                  <a:srgbClr val="C00000"/>
                </a:solidFill>
                <a:latin typeface="+mn-ea"/>
              </a:rPr>
              <a:t>計画を厳守する</a:t>
            </a:r>
            <a:r>
              <a:rPr kumimoji="1" lang="ja-JP" altLang="en-US" sz="2200" dirty="0">
                <a:latin typeface="+mn-ea"/>
              </a:rPr>
              <a:t>ことが重要です。</a:t>
            </a:r>
            <a:endParaRPr kumimoji="1" lang="en-US" altLang="ja-JP" sz="2200" dirty="0">
              <a:latin typeface="+mn-ea"/>
            </a:endParaRPr>
          </a:p>
          <a:p>
            <a:r>
              <a:rPr kumimoji="1" lang="ja-JP" altLang="en-US" sz="2200" dirty="0">
                <a:latin typeface="+mn-ea"/>
              </a:rPr>
              <a:t>✓　魚倉内の漁獲物が</a:t>
            </a:r>
            <a:r>
              <a:rPr kumimoji="1" lang="ja-JP" altLang="en-US" sz="2200" dirty="0">
                <a:solidFill>
                  <a:srgbClr val="C00000"/>
                </a:solidFill>
                <a:latin typeface="+mn-ea"/>
              </a:rPr>
              <a:t>荷崩れを起こす</a:t>
            </a:r>
            <a:r>
              <a:rPr kumimoji="1" lang="ja-JP" altLang="en-US" sz="2200" dirty="0">
                <a:latin typeface="+mn-ea"/>
              </a:rPr>
              <a:t>と、船体横傾斜を誘発するなど</a:t>
            </a:r>
            <a:r>
              <a:rPr kumimoji="1" lang="ja-JP" altLang="en-US" sz="2200" dirty="0">
                <a:solidFill>
                  <a:srgbClr val="C00000"/>
                </a:solidFill>
                <a:latin typeface="+mn-ea"/>
              </a:rPr>
              <a:t>転覆</a:t>
            </a:r>
            <a:endParaRPr kumimoji="1" lang="en-US" altLang="ja-JP" sz="2200" dirty="0">
              <a:solidFill>
                <a:srgbClr val="C00000"/>
              </a:solidFill>
              <a:latin typeface="+mn-ea"/>
            </a:endParaRPr>
          </a:p>
          <a:p>
            <a:r>
              <a:rPr kumimoji="1" lang="ja-JP" altLang="en-US" sz="2200" dirty="0">
                <a:solidFill>
                  <a:srgbClr val="C00000"/>
                </a:solidFill>
                <a:latin typeface="+mn-ea"/>
              </a:rPr>
              <a:t>　リスクが増します</a:t>
            </a:r>
            <a:r>
              <a:rPr kumimoji="1" lang="ja-JP" altLang="en-US" sz="2200" dirty="0">
                <a:latin typeface="+mn-ea"/>
              </a:rPr>
              <a:t>。</a:t>
            </a:r>
            <a:endParaRPr kumimoji="1" lang="en-US" altLang="ja-JP" sz="2200" dirty="0">
              <a:latin typeface="+mn-ea"/>
            </a:endParaRPr>
          </a:p>
          <a:p>
            <a:r>
              <a:rPr kumimoji="1" lang="ja-JP" altLang="en-US" sz="2200" dirty="0">
                <a:latin typeface="+mn-ea"/>
              </a:rPr>
              <a:t>✓　日々の漁獲状況を見ながら、</a:t>
            </a:r>
            <a:r>
              <a:rPr kumimoji="1" lang="ja-JP" altLang="en-US" sz="2200" dirty="0">
                <a:solidFill>
                  <a:srgbClr val="C00000"/>
                </a:solidFill>
                <a:latin typeface="+mn-ea"/>
              </a:rPr>
              <a:t>計画的に</a:t>
            </a:r>
            <a:endParaRPr kumimoji="1" lang="en-US" altLang="ja-JP" sz="2200" dirty="0">
              <a:solidFill>
                <a:srgbClr val="C00000"/>
              </a:solidFill>
              <a:latin typeface="+mn-ea"/>
            </a:endParaRPr>
          </a:p>
          <a:p>
            <a:r>
              <a:rPr kumimoji="1" lang="ja-JP" altLang="en-US" sz="2200" dirty="0">
                <a:solidFill>
                  <a:srgbClr val="C00000"/>
                </a:solidFill>
                <a:latin typeface="+mn-ea"/>
              </a:rPr>
              <a:t>　積付け作業を行い</a:t>
            </a:r>
            <a:r>
              <a:rPr kumimoji="1" lang="ja-JP" altLang="en-US" sz="2200" dirty="0">
                <a:latin typeface="+mn-ea"/>
              </a:rPr>
              <a:t>、荷崩れの原因となる</a:t>
            </a:r>
            <a:endParaRPr kumimoji="1" lang="en-US" altLang="ja-JP" sz="2200" dirty="0">
              <a:latin typeface="+mn-ea"/>
            </a:endParaRPr>
          </a:p>
          <a:p>
            <a:r>
              <a:rPr kumimoji="1" lang="ja-JP" altLang="en-US" sz="2200" dirty="0">
                <a:latin typeface="+mn-ea"/>
              </a:rPr>
              <a:t>　隙間が発生しないように配慮するなど、</a:t>
            </a:r>
            <a:endParaRPr kumimoji="1" lang="en-US" altLang="ja-JP" sz="2200" dirty="0">
              <a:latin typeface="+mn-ea"/>
            </a:endParaRPr>
          </a:p>
          <a:p>
            <a:r>
              <a:rPr kumimoji="1" lang="ja-JP" altLang="en-US" sz="2200" dirty="0">
                <a:latin typeface="+mn-ea"/>
              </a:rPr>
              <a:t>　</a:t>
            </a:r>
            <a:r>
              <a:rPr kumimoji="1" lang="ja-JP" altLang="en-US" sz="2200" dirty="0">
                <a:solidFill>
                  <a:srgbClr val="C00000"/>
                </a:solidFill>
                <a:latin typeface="+mn-ea"/>
              </a:rPr>
              <a:t>バランス良く各魚倉に積付ける必要</a:t>
            </a:r>
            <a:r>
              <a:rPr kumimoji="1" lang="ja-JP" altLang="en-US" sz="2200" dirty="0">
                <a:latin typeface="+mn-ea"/>
              </a:rPr>
              <a:t>があ</a:t>
            </a:r>
            <a:endParaRPr kumimoji="1" lang="en-US" altLang="ja-JP" sz="2200" dirty="0">
              <a:latin typeface="+mn-ea"/>
            </a:endParaRPr>
          </a:p>
          <a:p>
            <a:r>
              <a:rPr kumimoji="1" lang="ja-JP" altLang="en-US" sz="2200" dirty="0">
                <a:latin typeface="+mn-ea"/>
              </a:rPr>
              <a:t>　ります。</a:t>
            </a:r>
          </a:p>
        </p:txBody>
      </p:sp>
      <p:sp>
        <p:nvSpPr>
          <p:cNvPr id="5" name="スライド番号プレースホルダー 3">
            <a:extLst>
              <a:ext uri="{FF2B5EF4-FFF2-40B4-BE49-F238E27FC236}">
                <a16:creationId xmlns:a16="http://schemas.microsoft.com/office/drawing/2014/main" id="{67FBAF80-5123-4316-5B5A-660FBE3071C5}"/>
              </a:ext>
            </a:extLst>
          </p:cNvPr>
          <p:cNvSpPr txBox="1">
            <a:spLocks/>
          </p:cNvSpPr>
          <p:nvPr/>
        </p:nvSpPr>
        <p:spPr bwMode="auto">
          <a:xfrm>
            <a:off x="8307990" y="-4473"/>
            <a:ext cx="857250" cy="487335"/>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9FEFA5-F69B-4463-85F3-6BA87B34B307}" type="slidenum">
              <a:rPr kumimoji="1" lang="ja-JP" altLang="en-US" smtClean="0"/>
              <a:pPr/>
              <a:t>24</a:t>
            </a:fld>
            <a:endParaRPr kumimoji="1" lang="ja-JP" altLang="en-US" dirty="0"/>
          </a:p>
        </p:txBody>
      </p:sp>
    </p:spTree>
    <p:extLst>
      <p:ext uri="{BB962C8B-B14F-4D97-AF65-F5344CB8AC3E}">
        <p14:creationId xmlns:p14="http://schemas.microsoft.com/office/powerpoint/2010/main" val="2192027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DB5D9-3E49-2E29-B786-E44A221E0251}"/>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9B50C89-50CC-DEF7-0712-81E9F955F615}"/>
              </a:ext>
            </a:extLst>
          </p:cNvPr>
          <p:cNvSpPr>
            <a:spLocks noGrp="1"/>
          </p:cNvSpPr>
          <p:nvPr>
            <p:ph type="sldNum" sz="quarter" idx="4"/>
          </p:nvPr>
        </p:nvSpPr>
        <p:spPr/>
        <p:txBody>
          <a:bodyPr/>
          <a:lstStyle/>
          <a:p>
            <a:fld id="{E19FEFA5-F69B-4463-85F3-6BA87B34B307}" type="slidenum">
              <a:rPr kumimoji="1" lang="ja-JP" altLang="en-US" smtClean="0"/>
              <a:pPr/>
              <a:t>25</a:t>
            </a:fld>
            <a:endParaRPr kumimoji="1" lang="ja-JP" altLang="en-US"/>
          </a:p>
        </p:txBody>
      </p:sp>
      <p:sp>
        <p:nvSpPr>
          <p:cNvPr id="3" name="テキスト ボックス 2">
            <a:extLst>
              <a:ext uri="{FF2B5EF4-FFF2-40B4-BE49-F238E27FC236}">
                <a16:creationId xmlns:a16="http://schemas.microsoft.com/office/drawing/2014/main" id="{1C97A790-83DB-5E53-F2FB-55841B05F599}"/>
              </a:ext>
            </a:extLst>
          </p:cNvPr>
          <p:cNvSpPr txBox="1"/>
          <p:nvPr/>
        </p:nvSpPr>
        <p:spPr>
          <a:xfrm>
            <a:off x="547313" y="3429000"/>
            <a:ext cx="8807669" cy="3200876"/>
          </a:xfrm>
          <a:prstGeom prst="rect">
            <a:avLst/>
          </a:prstGeom>
          <a:solidFill>
            <a:schemeClr val="accent2">
              <a:lumMod val="20000"/>
              <a:lumOff val="80000"/>
            </a:schemeClr>
          </a:solidFill>
          <a:ln>
            <a:noFill/>
          </a:ln>
        </p:spPr>
        <p:txBody>
          <a:bodyPr wrap="square" rtlCol="0">
            <a:spAutoFit/>
          </a:bodyPr>
          <a:lstStyle/>
          <a:p>
            <a:r>
              <a:rPr kumimoji="1" lang="ja-JP" altLang="en-US" sz="2800" dirty="0">
                <a:solidFill>
                  <a:srgbClr val="FF0000"/>
                </a:solidFill>
                <a:highlight>
                  <a:srgbClr val="FFFF00"/>
                </a:highlight>
                <a:latin typeface="+mn-ea"/>
              </a:rPr>
              <a:t>漁具等の交錯への対応</a:t>
            </a:r>
            <a:endParaRPr kumimoji="1" lang="en-US" altLang="ja-JP" sz="2800" dirty="0">
              <a:solidFill>
                <a:srgbClr val="FF0000"/>
              </a:solidFill>
              <a:highlight>
                <a:srgbClr val="FFFF00"/>
              </a:highlight>
              <a:latin typeface="+mn-ea"/>
            </a:endParaRPr>
          </a:p>
          <a:p>
            <a:endParaRPr kumimoji="1" lang="en-US" altLang="ja-JP" sz="1000" dirty="0">
              <a:latin typeface="+mn-ea"/>
            </a:endParaRPr>
          </a:p>
          <a:p>
            <a:r>
              <a:rPr kumimoji="1" lang="ja-JP" altLang="en-US" sz="2200" dirty="0">
                <a:latin typeface="+mn-ea"/>
              </a:rPr>
              <a:t>✓　漁具等が交錯した場合は、推進器や舵への巻き込みを防止する</a:t>
            </a:r>
            <a:endParaRPr kumimoji="1" lang="en-US" altLang="ja-JP" sz="2200" dirty="0">
              <a:latin typeface="+mn-ea"/>
            </a:endParaRPr>
          </a:p>
          <a:p>
            <a:r>
              <a:rPr kumimoji="1" lang="ja-JP" altLang="en-US" sz="2200" dirty="0">
                <a:latin typeface="+mn-ea"/>
              </a:rPr>
              <a:t>　ため、</a:t>
            </a:r>
            <a:r>
              <a:rPr kumimoji="1" lang="ja-JP" altLang="en-US" sz="2200" dirty="0">
                <a:solidFill>
                  <a:srgbClr val="C00000"/>
                </a:solidFill>
                <a:latin typeface="+mn-ea"/>
              </a:rPr>
              <a:t>自船と他船の漁具の延伸方向・張り具合を確認</a:t>
            </a:r>
            <a:r>
              <a:rPr kumimoji="1" lang="ja-JP" altLang="en-US" sz="2200" dirty="0">
                <a:latin typeface="+mn-ea"/>
              </a:rPr>
              <a:t>し、</a:t>
            </a:r>
            <a:r>
              <a:rPr kumimoji="1" lang="ja-JP" altLang="en-US" sz="2200" dirty="0">
                <a:solidFill>
                  <a:srgbClr val="C00000"/>
                </a:solidFill>
                <a:latin typeface="+mn-ea"/>
              </a:rPr>
              <a:t>双方の</a:t>
            </a:r>
            <a:endParaRPr kumimoji="1" lang="en-US" altLang="ja-JP" sz="2200" dirty="0">
              <a:solidFill>
                <a:srgbClr val="C00000"/>
              </a:solidFill>
              <a:latin typeface="+mn-ea"/>
            </a:endParaRPr>
          </a:p>
          <a:p>
            <a:r>
              <a:rPr kumimoji="1" lang="ja-JP" altLang="en-US" sz="2200" dirty="0">
                <a:solidFill>
                  <a:srgbClr val="C00000"/>
                </a:solidFill>
                <a:latin typeface="+mn-ea"/>
              </a:rPr>
              <a:t>　漁具損傷が最少となる交錯解消作業</a:t>
            </a:r>
            <a:r>
              <a:rPr kumimoji="1" lang="ja-JP" altLang="en-US" sz="2200" dirty="0">
                <a:latin typeface="+mn-ea"/>
              </a:rPr>
              <a:t>が行えるように、</a:t>
            </a:r>
            <a:r>
              <a:rPr kumimoji="1" lang="ja-JP" altLang="en-US" sz="2200" dirty="0">
                <a:solidFill>
                  <a:srgbClr val="C00000"/>
                </a:solidFill>
                <a:latin typeface="+mn-ea"/>
              </a:rPr>
              <a:t>本船の船首</a:t>
            </a:r>
            <a:endParaRPr kumimoji="1" lang="en-US" altLang="ja-JP" sz="2200" dirty="0">
              <a:solidFill>
                <a:srgbClr val="C00000"/>
              </a:solidFill>
              <a:latin typeface="+mn-ea"/>
            </a:endParaRPr>
          </a:p>
          <a:p>
            <a:r>
              <a:rPr kumimoji="1" lang="ja-JP" altLang="en-US" sz="2200" dirty="0">
                <a:solidFill>
                  <a:srgbClr val="C00000"/>
                </a:solidFill>
                <a:latin typeface="+mn-ea"/>
              </a:rPr>
              <a:t>　方位、対水速力の制御</a:t>
            </a:r>
            <a:r>
              <a:rPr kumimoji="1" lang="ja-JP" altLang="en-US" sz="2200" dirty="0">
                <a:latin typeface="+mn-ea"/>
              </a:rPr>
              <a:t>を行います。</a:t>
            </a:r>
          </a:p>
          <a:p>
            <a:endParaRPr kumimoji="1" lang="ja-JP" altLang="en-US" sz="1000" dirty="0">
              <a:latin typeface="+mn-ea"/>
            </a:endParaRPr>
          </a:p>
          <a:p>
            <a:r>
              <a:rPr kumimoji="1" lang="ja-JP" altLang="en-US" sz="2200" dirty="0">
                <a:latin typeface="+mn-ea"/>
              </a:rPr>
              <a:t>・　</a:t>
            </a:r>
            <a:r>
              <a:rPr kumimoji="1" lang="ja-JP" altLang="en-US" sz="2200" dirty="0">
                <a:solidFill>
                  <a:srgbClr val="C00000"/>
                </a:solidFill>
                <a:latin typeface="+mn-ea"/>
              </a:rPr>
              <a:t>交錯が解消できない場合</a:t>
            </a:r>
            <a:r>
              <a:rPr kumimoji="1" lang="ja-JP" altLang="en-US" sz="2200" dirty="0">
                <a:latin typeface="+mn-ea"/>
              </a:rPr>
              <a:t>、</a:t>
            </a:r>
            <a:r>
              <a:rPr kumimoji="1" lang="ja-JP" altLang="en-US" sz="2200" dirty="0">
                <a:solidFill>
                  <a:srgbClr val="C00000"/>
                </a:solidFill>
                <a:latin typeface="+mn-ea"/>
              </a:rPr>
              <a:t>自船の漁具を切断</a:t>
            </a:r>
            <a:r>
              <a:rPr kumimoji="1" lang="ja-JP" altLang="en-US" sz="2200" dirty="0">
                <a:latin typeface="+mn-ea"/>
              </a:rPr>
              <a:t>します。やむを得</a:t>
            </a:r>
            <a:endParaRPr kumimoji="1" lang="en-US" altLang="ja-JP" sz="2200" dirty="0">
              <a:latin typeface="+mn-ea"/>
            </a:endParaRPr>
          </a:p>
          <a:p>
            <a:r>
              <a:rPr kumimoji="1" lang="ja-JP" altLang="en-US" sz="2200" dirty="0">
                <a:latin typeface="+mn-ea"/>
              </a:rPr>
              <a:t>　ず相手漁具を切断する場合は、漁具を紛失することの無いように、</a:t>
            </a:r>
            <a:endParaRPr kumimoji="1" lang="en-US" altLang="ja-JP" sz="2200" dirty="0">
              <a:latin typeface="+mn-ea"/>
            </a:endParaRPr>
          </a:p>
          <a:p>
            <a:r>
              <a:rPr kumimoji="1" lang="ja-JP" altLang="en-US" sz="2200" dirty="0">
                <a:latin typeface="+mn-ea"/>
              </a:rPr>
              <a:t>　必ず結び直しを行なってください。</a:t>
            </a:r>
          </a:p>
        </p:txBody>
      </p:sp>
      <p:sp>
        <p:nvSpPr>
          <p:cNvPr id="5" name="テキスト ボックス 4">
            <a:extLst>
              <a:ext uri="{FF2B5EF4-FFF2-40B4-BE49-F238E27FC236}">
                <a16:creationId xmlns:a16="http://schemas.microsoft.com/office/drawing/2014/main" id="{F5AF4CE0-3C35-943C-F5C5-64E1F1B65BE6}"/>
              </a:ext>
            </a:extLst>
          </p:cNvPr>
          <p:cNvSpPr txBox="1"/>
          <p:nvPr/>
        </p:nvSpPr>
        <p:spPr>
          <a:xfrm>
            <a:off x="547313" y="1725916"/>
            <a:ext cx="8833168" cy="1261884"/>
          </a:xfrm>
          <a:prstGeom prst="rect">
            <a:avLst/>
          </a:prstGeom>
          <a:solidFill>
            <a:schemeClr val="bg1"/>
          </a:solidFill>
          <a:ln>
            <a:noFill/>
          </a:ln>
        </p:spPr>
        <p:txBody>
          <a:bodyPr wrap="square" rtlCol="0">
            <a:spAutoFit/>
          </a:bodyPr>
          <a:lstStyle/>
          <a:p>
            <a:endParaRPr kumimoji="1" lang="en-US" altLang="ja-JP" sz="1000" dirty="0">
              <a:latin typeface="+mj-ea"/>
              <a:ea typeface="+mj-ea"/>
            </a:endParaRPr>
          </a:p>
          <a:p>
            <a:r>
              <a:rPr kumimoji="1" lang="ja-JP" altLang="en-US" sz="2200" dirty="0">
                <a:latin typeface="+mj-ea"/>
                <a:ea typeface="+mj-ea"/>
              </a:rPr>
              <a:t>✓　好漁場では、さまざまな漁船が色々な漁法で操業しており、漁</a:t>
            </a:r>
            <a:endParaRPr kumimoji="1" lang="en-US" altLang="ja-JP" sz="2200" dirty="0">
              <a:latin typeface="+mj-ea"/>
              <a:ea typeface="+mj-ea"/>
            </a:endParaRPr>
          </a:p>
          <a:p>
            <a:r>
              <a:rPr kumimoji="1" lang="ja-JP" altLang="en-US" sz="2200" dirty="0">
                <a:latin typeface="+mj-ea"/>
                <a:ea typeface="+mj-ea"/>
              </a:rPr>
              <a:t>　具の設置位置などの情報把握も困難なことから、</a:t>
            </a:r>
            <a:r>
              <a:rPr kumimoji="1" lang="ja-JP" altLang="en-US" sz="2200" dirty="0">
                <a:solidFill>
                  <a:srgbClr val="C00000"/>
                </a:solidFill>
                <a:latin typeface="+mj-ea"/>
                <a:ea typeface="+mj-ea"/>
              </a:rPr>
              <a:t>予期せぬ漁具交</a:t>
            </a:r>
            <a:endParaRPr kumimoji="1" lang="en-US" altLang="ja-JP" sz="2200" dirty="0">
              <a:solidFill>
                <a:srgbClr val="C00000"/>
              </a:solidFill>
              <a:latin typeface="+mj-ea"/>
              <a:ea typeface="+mj-ea"/>
            </a:endParaRPr>
          </a:p>
          <a:p>
            <a:r>
              <a:rPr kumimoji="1" lang="ja-JP" altLang="en-US" sz="2200" dirty="0">
                <a:solidFill>
                  <a:srgbClr val="C00000"/>
                </a:solidFill>
                <a:latin typeface="+mj-ea"/>
                <a:ea typeface="+mj-ea"/>
              </a:rPr>
              <a:t>　錯が発生する</a:t>
            </a:r>
            <a:r>
              <a:rPr kumimoji="1" lang="ja-JP" altLang="en-US" sz="2200" dirty="0">
                <a:latin typeface="+mj-ea"/>
                <a:ea typeface="+mj-ea"/>
              </a:rPr>
              <a:t>ことがあります。</a:t>
            </a:r>
          </a:p>
        </p:txBody>
      </p:sp>
      <p:sp>
        <p:nvSpPr>
          <p:cNvPr id="6" name="矢印: ストライプ 5">
            <a:extLst>
              <a:ext uri="{FF2B5EF4-FFF2-40B4-BE49-F238E27FC236}">
                <a16:creationId xmlns:a16="http://schemas.microsoft.com/office/drawing/2014/main" id="{7B232EFB-26A6-7D16-29D0-2D2BCD787592}"/>
              </a:ext>
            </a:extLst>
          </p:cNvPr>
          <p:cNvSpPr/>
          <p:nvPr/>
        </p:nvSpPr>
        <p:spPr>
          <a:xfrm rot="5400000">
            <a:off x="4569847" y="2720451"/>
            <a:ext cx="845126" cy="1025303"/>
          </a:xfrm>
          <a:prstGeom prst="strip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153FFB9-E883-913F-6BA5-D8E425511BBC}"/>
              </a:ext>
            </a:extLst>
          </p:cNvPr>
          <p:cNvSpPr txBox="1"/>
          <p:nvPr/>
        </p:nvSpPr>
        <p:spPr>
          <a:xfrm>
            <a:off x="484253" y="888598"/>
            <a:ext cx="6179305" cy="523220"/>
          </a:xfrm>
          <a:prstGeom prst="rect">
            <a:avLst/>
          </a:prstGeom>
          <a:noFill/>
        </p:spPr>
        <p:txBody>
          <a:bodyPr wrap="square">
            <a:spAutoFit/>
          </a:bodyPr>
          <a:lstStyle/>
          <a:p>
            <a:pPr indent="152400">
              <a:buNone/>
            </a:pPr>
            <a:r>
              <a:rPr lang="ja-JP" altLang="en-US" sz="2800" kern="100" dirty="0">
                <a:solidFill>
                  <a:schemeClr val="bg1"/>
                </a:solidFill>
                <a:latin typeface="+mn-ea"/>
                <a:cs typeface="Tahoma" panose="020B0604030504040204" pitchFamily="34" charset="0"/>
              </a:rPr>
              <a:t>漁具等の交錯への対応</a:t>
            </a:r>
          </a:p>
        </p:txBody>
      </p:sp>
    </p:spTree>
    <p:extLst>
      <p:ext uri="{BB962C8B-B14F-4D97-AF65-F5344CB8AC3E}">
        <p14:creationId xmlns:p14="http://schemas.microsoft.com/office/powerpoint/2010/main" val="1574887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27F40-9A29-73DC-3E7E-4FAD22766BE0}"/>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CF931-F004-AC8B-A6A3-CB6D26A8BF9E}"/>
              </a:ext>
            </a:extLst>
          </p:cNvPr>
          <p:cNvSpPr>
            <a:spLocks noGrp="1"/>
          </p:cNvSpPr>
          <p:nvPr>
            <p:ph type="sldNum" sz="quarter" idx="4"/>
          </p:nvPr>
        </p:nvSpPr>
        <p:spPr/>
        <p:txBody>
          <a:bodyPr/>
          <a:lstStyle/>
          <a:p>
            <a:fld id="{E19FEFA5-F69B-4463-85F3-6BA87B34B307}" type="slidenum">
              <a:rPr kumimoji="1" lang="ja-JP" altLang="en-US" smtClean="0"/>
              <a:pPr/>
              <a:t>26</a:t>
            </a:fld>
            <a:endParaRPr kumimoji="1" lang="ja-JP" altLang="en-US"/>
          </a:p>
        </p:txBody>
      </p:sp>
      <p:sp>
        <p:nvSpPr>
          <p:cNvPr id="5" name="テキスト ボックス 4">
            <a:extLst>
              <a:ext uri="{FF2B5EF4-FFF2-40B4-BE49-F238E27FC236}">
                <a16:creationId xmlns:a16="http://schemas.microsoft.com/office/drawing/2014/main" id="{5D80B25D-60A3-3A62-C937-AB94482D0B8C}"/>
              </a:ext>
            </a:extLst>
          </p:cNvPr>
          <p:cNvSpPr txBox="1"/>
          <p:nvPr/>
        </p:nvSpPr>
        <p:spPr>
          <a:xfrm>
            <a:off x="0" y="1480489"/>
            <a:ext cx="9616966" cy="861774"/>
          </a:xfrm>
          <a:prstGeom prst="rect">
            <a:avLst/>
          </a:prstGeom>
          <a:solidFill>
            <a:schemeClr val="bg1"/>
          </a:solidFill>
          <a:ln>
            <a:noFill/>
          </a:ln>
        </p:spPr>
        <p:txBody>
          <a:bodyPr wrap="square" rtlCol="0">
            <a:spAutoFit/>
          </a:bodyPr>
          <a:lstStyle/>
          <a:p>
            <a:endParaRPr kumimoji="1" lang="en-US" altLang="ja-JP" sz="1000" dirty="0">
              <a:latin typeface="+mn-ea"/>
            </a:endParaRPr>
          </a:p>
          <a:p>
            <a:r>
              <a:rPr kumimoji="1" lang="ja-JP" altLang="en-US" sz="2000" dirty="0">
                <a:latin typeface="+mn-ea"/>
              </a:rPr>
              <a:t>✓　漁ろう作業におけるロープ類の使用については、以下の要因により重大事故を</a:t>
            </a:r>
            <a:endParaRPr kumimoji="1" lang="en-US" altLang="ja-JP" sz="2000" dirty="0">
              <a:latin typeface="+mn-ea"/>
            </a:endParaRPr>
          </a:p>
          <a:p>
            <a:r>
              <a:rPr kumimoji="1" lang="ja-JP" altLang="en-US" sz="2000" dirty="0">
                <a:latin typeface="+mn-ea"/>
              </a:rPr>
              <a:t>　引き起こす可能性があります。　</a:t>
            </a:r>
            <a:endParaRPr kumimoji="1" lang="en-US" altLang="ja-JP" sz="2000" dirty="0">
              <a:latin typeface="+mn-ea"/>
            </a:endParaRPr>
          </a:p>
        </p:txBody>
      </p:sp>
      <p:sp>
        <p:nvSpPr>
          <p:cNvPr id="6" name="テキスト ボックス 5">
            <a:extLst>
              <a:ext uri="{FF2B5EF4-FFF2-40B4-BE49-F238E27FC236}">
                <a16:creationId xmlns:a16="http://schemas.microsoft.com/office/drawing/2014/main" id="{671B245F-5447-B86A-3652-340D8FB37E41}"/>
              </a:ext>
            </a:extLst>
          </p:cNvPr>
          <p:cNvSpPr txBox="1"/>
          <p:nvPr/>
        </p:nvSpPr>
        <p:spPr>
          <a:xfrm>
            <a:off x="0" y="3796938"/>
            <a:ext cx="9616966" cy="723275"/>
          </a:xfrm>
          <a:prstGeom prst="rect">
            <a:avLst/>
          </a:prstGeom>
          <a:solidFill>
            <a:schemeClr val="bg1"/>
          </a:solidFill>
          <a:ln>
            <a:noFill/>
          </a:ln>
        </p:spPr>
        <p:txBody>
          <a:bodyPr wrap="square" rtlCol="0">
            <a:spAutoFit/>
          </a:bodyPr>
          <a:lstStyle/>
          <a:p>
            <a:endParaRPr kumimoji="1" lang="en-US" altLang="ja-JP" sz="1050" dirty="0">
              <a:latin typeface="+mn-ea"/>
            </a:endParaRPr>
          </a:p>
          <a:p>
            <a:r>
              <a:rPr kumimoji="1" lang="ja-JP" altLang="en-US" sz="2000" dirty="0">
                <a:latin typeface="+mn-ea"/>
              </a:rPr>
              <a:t>✓　作業中にロープやワイヤーが破断すると、以下の事故が生じる恐れがあります</a:t>
            </a:r>
            <a:endParaRPr kumimoji="1" lang="en-US" altLang="ja-JP" sz="2000" dirty="0">
              <a:latin typeface="+mn-ea"/>
            </a:endParaRPr>
          </a:p>
          <a:p>
            <a:endParaRPr kumimoji="1" lang="ja-JP" altLang="en-US" sz="1050" dirty="0">
              <a:latin typeface="+mn-ea"/>
            </a:endParaRPr>
          </a:p>
        </p:txBody>
      </p:sp>
      <p:sp>
        <p:nvSpPr>
          <p:cNvPr id="7" name="テキスト ボックス 6">
            <a:extLst>
              <a:ext uri="{FF2B5EF4-FFF2-40B4-BE49-F238E27FC236}">
                <a16:creationId xmlns:a16="http://schemas.microsoft.com/office/drawing/2014/main" id="{7B651EFC-BFDB-FCE5-EF1F-2339AFBC2922}"/>
              </a:ext>
            </a:extLst>
          </p:cNvPr>
          <p:cNvSpPr txBox="1"/>
          <p:nvPr/>
        </p:nvSpPr>
        <p:spPr>
          <a:xfrm>
            <a:off x="324879" y="5525659"/>
            <a:ext cx="9292087" cy="1323439"/>
          </a:xfrm>
          <a:prstGeom prst="rect">
            <a:avLst/>
          </a:prstGeom>
          <a:solidFill>
            <a:schemeClr val="accent2">
              <a:lumMod val="20000"/>
              <a:lumOff val="80000"/>
            </a:schemeClr>
          </a:solidFill>
          <a:ln>
            <a:noFill/>
          </a:ln>
        </p:spPr>
        <p:txBody>
          <a:bodyPr wrap="square" rtlCol="0">
            <a:spAutoFit/>
          </a:bodyPr>
          <a:lstStyle/>
          <a:p>
            <a:r>
              <a:rPr kumimoji="1" lang="ja-JP" altLang="en-US" sz="2000" dirty="0">
                <a:latin typeface="+mn-ea"/>
              </a:rPr>
              <a:t>☞　過去には、破断したロープに作業員が跳ね飛ばされて海中へ転落し死亡、</a:t>
            </a:r>
            <a:endParaRPr kumimoji="1" lang="en-US" altLang="ja-JP" sz="2000" dirty="0">
              <a:latin typeface="+mn-ea"/>
            </a:endParaRPr>
          </a:p>
          <a:p>
            <a:r>
              <a:rPr kumimoji="1" lang="ja-JP" altLang="en-US" sz="2000" dirty="0">
                <a:latin typeface="+mn-ea"/>
              </a:rPr>
              <a:t>　または滑車落下による死亡事故などが報告されています。</a:t>
            </a:r>
            <a:endParaRPr kumimoji="1" lang="en-US" altLang="ja-JP" sz="2000" dirty="0">
              <a:latin typeface="+mn-ea"/>
            </a:endParaRPr>
          </a:p>
          <a:p>
            <a:r>
              <a:rPr kumimoji="1" lang="ja-JP" altLang="en-US" sz="2000" dirty="0">
                <a:latin typeface="+mn-ea"/>
              </a:rPr>
              <a:t>☞　ロープの破断による事故を防ぐためには、</a:t>
            </a:r>
            <a:r>
              <a:rPr kumimoji="1" lang="ja-JP" altLang="en-US" sz="2000" dirty="0">
                <a:solidFill>
                  <a:srgbClr val="C00000"/>
                </a:solidFill>
                <a:latin typeface="+mn-ea"/>
              </a:rPr>
              <a:t>漁具の適正な利用や管理や操業</a:t>
            </a:r>
            <a:endParaRPr kumimoji="1" lang="en-US" altLang="ja-JP" sz="2000" dirty="0">
              <a:solidFill>
                <a:srgbClr val="C00000"/>
              </a:solidFill>
              <a:latin typeface="+mn-ea"/>
            </a:endParaRPr>
          </a:p>
          <a:p>
            <a:r>
              <a:rPr kumimoji="1" lang="ja-JP" altLang="en-US" sz="2000" dirty="0">
                <a:solidFill>
                  <a:srgbClr val="C00000"/>
                </a:solidFill>
                <a:latin typeface="+mn-ea"/>
              </a:rPr>
              <a:t>　前後の点検を怠らないことが重要</a:t>
            </a:r>
            <a:r>
              <a:rPr kumimoji="1" lang="ja-JP" altLang="en-US" sz="2000" dirty="0">
                <a:latin typeface="+mn-ea"/>
              </a:rPr>
              <a:t>です。</a:t>
            </a:r>
            <a:endParaRPr kumimoji="1" lang="en-US" altLang="ja-JP" sz="2000" dirty="0">
              <a:latin typeface="+mn-ea"/>
            </a:endParaRPr>
          </a:p>
        </p:txBody>
      </p:sp>
      <p:sp>
        <p:nvSpPr>
          <p:cNvPr id="8" name="テキスト ボックス 7">
            <a:extLst>
              <a:ext uri="{FF2B5EF4-FFF2-40B4-BE49-F238E27FC236}">
                <a16:creationId xmlns:a16="http://schemas.microsoft.com/office/drawing/2014/main" id="{502A4603-7C17-4DBC-53E8-52167BAAF414}"/>
              </a:ext>
            </a:extLst>
          </p:cNvPr>
          <p:cNvSpPr txBox="1"/>
          <p:nvPr/>
        </p:nvSpPr>
        <p:spPr>
          <a:xfrm>
            <a:off x="1509390" y="2320097"/>
            <a:ext cx="6450663" cy="1200329"/>
          </a:xfrm>
          <a:prstGeom prst="rect">
            <a:avLst/>
          </a:prstGeom>
          <a:solidFill>
            <a:schemeClr val="bg1">
              <a:lumMod val="95000"/>
            </a:schemeClr>
          </a:solidFill>
          <a:ln>
            <a:noFill/>
          </a:ln>
        </p:spPr>
        <p:txBody>
          <a:bodyPr wrap="square" rtlCol="0">
            <a:spAutoFit/>
          </a:bodyPr>
          <a:lstStyle/>
          <a:p>
            <a:r>
              <a:rPr kumimoji="1" lang="ja-JP" altLang="en-US" sz="2400" dirty="0">
                <a:solidFill>
                  <a:srgbClr val="FF0000"/>
                </a:solidFill>
                <a:latin typeface="+mn-ea"/>
              </a:rPr>
              <a:t>・　ロープ類の劣化の見落とし</a:t>
            </a:r>
            <a:endParaRPr kumimoji="1" lang="en-US" altLang="ja-JP" sz="2400" dirty="0">
              <a:solidFill>
                <a:srgbClr val="FF0000"/>
              </a:solidFill>
              <a:latin typeface="+mn-ea"/>
            </a:endParaRPr>
          </a:p>
          <a:p>
            <a:r>
              <a:rPr kumimoji="1" lang="ja-JP" altLang="en-US" sz="2400" dirty="0">
                <a:solidFill>
                  <a:srgbClr val="FF0000"/>
                </a:solidFill>
                <a:latin typeface="+mn-ea"/>
              </a:rPr>
              <a:t>・　ロープの安全荷重を超える張力の過負荷</a:t>
            </a:r>
            <a:endParaRPr kumimoji="1" lang="en-US" altLang="ja-JP" sz="2400" dirty="0">
              <a:solidFill>
                <a:srgbClr val="FF0000"/>
              </a:solidFill>
              <a:latin typeface="+mn-ea"/>
            </a:endParaRPr>
          </a:p>
          <a:p>
            <a:r>
              <a:rPr kumimoji="1" lang="ja-JP" altLang="en-US" sz="2400" dirty="0">
                <a:solidFill>
                  <a:srgbClr val="FF0000"/>
                </a:solidFill>
                <a:latin typeface="+mn-ea"/>
              </a:rPr>
              <a:t>・　ロープの摩擦による擦れ</a:t>
            </a:r>
          </a:p>
        </p:txBody>
      </p:sp>
      <p:sp>
        <p:nvSpPr>
          <p:cNvPr id="9" name="テキスト ボックス 8">
            <a:extLst>
              <a:ext uri="{FF2B5EF4-FFF2-40B4-BE49-F238E27FC236}">
                <a16:creationId xmlns:a16="http://schemas.microsoft.com/office/drawing/2014/main" id="{BCC13FD4-0EB0-ED5E-517C-1A98E85DBD3B}"/>
              </a:ext>
            </a:extLst>
          </p:cNvPr>
          <p:cNvSpPr txBox="1"/>
          <p:nvPr/>
        </p:nvSpPr>
        <p:spPr>
          <a:xfrm>
            <a:off x="1509390" y="4381226"/>
            <a:ext cx="6450663" cy="830997"/>
          </a:xfrm>
          <a:prstGeom prst="rect">
            <a:avLst/>
          </a:prstGeom>
          <a:solidFill>
            <a:schemeClr val="bg1">
              <a:lumMod val="95000"/>
            </a:schemeClr>
          </a:solidFill>
          <a:ln>
            <a:noFill/>
          </a:ln>
        </p:spPr>
        <p:txBody>
          <a:bodyPr wrap="square" rtlCol="0">
            <a:spAutoFit/>
          </a:bodyPr>
          <a:lstStyle/>
          <a:p>
            <a:r>
              <a:rPr kumimoji="1" lang="ja-JP" altLang="en-US" sz="2400" dirty="0">
                <a:solidFill>
                  <a:srgbClr val="FF0000"/>
                </a:solidFill>
                <a:latin typeface="+mn-ea"/>
              </a:rPr>
              <a:t>・　漁具の亡失や重量物の落下</a:t>
            </a:r>
            <a:endParaRPr kumimoji="1" lang="en-US" altLang="ja-JP" sz="2400" dirty="0">
              <a:solidFill>
                <a:srgbClr val="FF0000"/>
              </a:solidFill>
              <a:latin typeface="+mn-ea"/>
            </a:endParaRPr>
          </a:p>
          <a:p>
            <a:r>
              <a:rPr kumimoji="1" lang="ja-JP" altLang="en-US" sz="2400" dirty="0">
                <a:solidFill>
                  <a:srgbClr val="FF0000"/>
                </a:solidFill>
                <a:latin typeface="+mn-ea"/>
              </a:rPr>
              <a:t>・　切断されたロープの反動による人的被害</a:t>
            </a:r>
          </a:p>
        </p:txBody>
      </p:sp>
      <p:sp>
        <p:nvSpPr>
          <p:cNvPr id="3" name="テキスト ボックス 2">
            <a:extLst>
              <a:ext uri="{FF2B5EF4-FFF2-40B4-BE49-F238E27FC236}">
                <a16:creationId xmlns:a16="http://schemas.microsoft.com/office/drawing/2014/main" id="{B7B17401-B79A-CEAC-A329-193EF1328487}"/>
              </a:ext>
            </a:extLst>
          </p:cNvPr>
          <p:cNvSpPr txBox="1"/>
          <p:nvPr/>
        </p:nvSpPr>
        <p:spPr>
          <a:xfrm>
            <a:off x="589357" y="716027"/>
            <a:ext cx="6179305" cy="523220"/>
          </a:xfrm>
          <a:prstGeom prst="rect">
            <a:avLst/>
          </a:prstGeom>
          <a:noFill/>
        </p:spPr>
        <p:txBody>
          <a:bodyPr wrap="square">
            <a:spAutoFit/>
          </a:bodyPr>
          <a:lstStyle/>
          <a:p>
            <a:pPr indent="152400">
              <a:buNone/>
            </a:pPr>
            <a:r>
              <a:rPr lang="ja-JP" altLang="en-US" sz="2800" kern="100" dirty="0">
                <a:solidFill>
                  <a:schemeClr val="bg1"/>
                </a:solidFill>
                <a:latin typeface="+mn-ea"/>
                <a:cs typeface="Tahoma" panose="020B0604030504040204" pitchFamily="34" charset="0"/>
              </a:rPr>
              <a:t>ロープの破断の危険性</a:t>
            </a:r>
          </a:p>
        </p:txBody>
      </p:sp>
    </p:spTree>
    <p:extLst>
      <p:ext uri="{BB962C8B-B14F-4D97-AF65-F5344CB8AC3E}">
        <p14:creationId xmlns:p14="http://schemas.microsoft.com/office/powerpoint/2010/main" val="2033042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AB01A-D0C8-E297-380F-A472FDBD64A2}"/>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66253DB-B4DE-0CB6-CECA-5D4E9BDA7151}"/>
              </a:ext>
            </a:extLst>
          </p:cNvPr>
          <p:cNvSpPr>
            <a:spLocks noGrp="1"/>
          </p:cNvSpPr>
          <p:nvPr>
            <p:ph type="sldNum" sz="quarter" idx="4"/>
          </p:nvPr>
        </p:nvSpPr>
        <p:spPr/>
        <p:txBody>
          <a:bodyPr/>
          <a:lstStyle/>
          <a:p>
            <a:fld id="{E19FEFA5-F69B-4463-85F3-6BA87B34B307}" type="slidenum">
              <a:rPr kumimoji="1" lang="ja-JP" altLang="en-US" smtClean="0"/>
              <a:pPr/>
              <a:t>27</a:t>
            </a:fld>
            <a:endParaRPr kumimoji="1" lang="ja-JP" altLang="en-US"/>
          </a:p>
        </p:txBody>
      </p:sp>
      <p:sp>
        <p:nvSpPr>
          <p:cNvPr id="3" name="テキスト ボックス 2">
            <a:extLst>
              <a:ext uri="{FF2B5EF4-FFF2-40B4-BE49-F238E27FC236}">
                <a16:creationId xmlns:a16="http://schemas.microsoft.com/office/drawing/2014/main" id="{06D1BBCE-4DC4-2D4F-9D35-825C8D087666}"/>
              </a:ext>
            </a:extLst>
          </p:cNvPr>
          <p:cNvSpPr txBox="1"/>
          <p:nvPr/>
        </p:nvSpPr>
        <p:spPr>
          <a:xfrm>
            <a:off x="153747" y="1410260"/>
            <a:ext cx="9598506" cy="3801041"/>
          </a:xfrm>
          <a:prstGeom prst="rect">
            <a:avLst/>
          </a:prstGeom>
          <a:solidFill>
            <a:schemeClr val="bg1"/>
          </a:solidFill>
          <a:ln>
            <a:noFill/>
          </a:ln>
        </p:spPr>
        <p:txBody>
          <a:bodyPr wrap="square" rtlCol="0">
            <a:spAutoFit/>
          </a:bodyPr>
          <a:lstStyle/>
          <a:p>
            <a:endParaRPr kumimoji="1" lang="en-US" altLang="ja-JP" sz="1050" dirty="0">
              <a:latin typeface="+mn-ea"/>
            </a:endParaRPr>
          </a:p>
          <a:p>
            <a:r>
              <a:rPr kumimoji="1" lang="ja-JP" altLang="en-US" sz="2200" dirty="0">
                <a:latin typeface="+mn-ea"/>
              </a:rPr>
              <a:t>✓　一般に漁船は、投揚網など漁具を用いた操業の効率化から、乾舷は小</a:t>
            </a:r>
            <a:endParaRPr kumimoji="1" lang="en-US" altLang="ja-JP" sz="2200" dirty="0">
              <a:latin typeface="+mn-ea"/>
            </a:endParaRPr>
          </a:p>
          <a:p>
            <a:r>
              <a:rPr kumimoji="1" lang="ja-JP" altLang="en-US" sz="2200" dirty="0">
                <a:latin typeface="+mn-ea"/>
              </a:rPr>
              <a:t>　さく、底びき網漁船では船尾にスリップウェイを有しています。</a:t>
            </a:r>
            <a:endParaRPr kumimoji="1" lang="en-US" altLang="ja-JP" sz="2200" dirty="0">
              <a:latin typeface="+mn-ea"/>
            </a:endParaRPr>
          </a:p>
          <a:p>
            <a:r>
              <a:rPr kumimoji="1" lang="ja-JP" altLang="en-US" sz="2200" dirty="0">
                <a:latin typeface="+mn-ea"/>
              </a:rPr>
              <a:t>　　それら漁船の特徴から、</a:t>
            </a:r>
            <a:r>
              <a:rPr kumimoji="1" lang="ja-JP" altLang="en-US" sz="2200" dirty="0">
                <a:solidFill>
                  <a:srgbClr val="C00000"/>
                </a:solidFill>
                <a:latin typeface="+mn-ea"/>
              </a:rPr>
              <a:t>船内への海水の流入への対応は、常に注意が</a:t>
            </a:r>
            <a:endParaRPr kumimoji="1" lang="en-US" altLang="ja-JP" sz="2200" dirty="0">
              <a:solidFill>
                <a:srgbClr val="C00000"/>
              </a:solidFill>
              <a:latin typeface="+mn-ea"/>
            </a:endParaRPr>
          </a:p>
          <a:p>
            <a:r>
              <a:rPr kumimoji="1" lang="ja-JP" altLang="en-US" sz="2200" dirty="0">
                <a:solidFill>
                  <a:srgbClr val="C00000"/>
                </a:solidFill>
                <a:latin typeface="+mn-ea"/>
              </a:rPr>
              <a:t>　必要</a:t>
            </a:r>
            <a:r>
              <a:rPr kumimoji="1" lang="ja-JP" altLang="en-US" sz="2200" dirty="0">
                <a:latin typeface="+mn-ea"/>
              </a:rPr>
              <a:t>です。</a:t>
            </a:r>
          </a:p>
          <a:p>
            <a:endParaRPr kumimoji="1" lang="en-US" altLang="ja-JP" sz="2200" dirty="0">
              <a:latin typeface="+mn-ea"/>
            </a:endParaRPr>
          </a:p>
          <a:p>
            <a:r>
              <a:rPr kumimoji="1" lang="ja-JP" altLang="en-US" sz="2200" dirty="0">
                <a:latin typeface="+mn-ea"/>
              </a:rPr>
              <a:t>✓　操業時は洋上で開口部の開閉の頻度が高く、人の出入り、資材の出し</a:t>
            </a:r>
            <a:endParaRPr kumimoji="1" lang="en-US" altLang="ja-JP" sz="2200" dirty="0">
              <a:latin typeface="+mn-ea"/>
            </a:endParaRPr>
          </a:p>
          <a:p>
            <a:r>
              <a:rPr kumimoji="1" lang="ja-JP" altLang="en-US" sz="2200" dirty="0">
                <a:latin typeface="+mn-ea"/>
              </a:rPr>
              <a:t>　入れの頻度が高くなりますが、平穏な海況でも、予期せぬ大きな波が来</a:t>
            </a:r>
            <a:endParaRPr kumimoji="1" lang="en-US" altLang="ja-JP" sz="2200" dirty="0">
              <a:latin typeface="+mn-ea"/>
            </a:endParaRPr>
          </a:p>
          <a:p>
            <a:r>
              <a:rPr kumimoji="1" lang="ja-JP" altLang="en-US" sz="2200" dirty="0">
                <a:latin typeface="+mn-ea"/>
              </a:rPr>
              <a:t>　ることがあります。閉鎖を怠り、船内に大量の海水が流入すると、転覆、</a:t>
            </a:r>
            <a:endParaRPr kumimoji="1" lang="en-US" altLang="ja-JP" sz="2200" dirty="0">
              <a:latin typeface="+mn-ea"/>
            </a:endParaRPr>
          </a:p>
          <a:p>
            <a:r>
              <a:rPr kumimoji="1" lang="ja-JP" altLang="en-US" sz="2200" dirty="0">
                <a:latin typeface="+mn-ea"/>
              </a:rPr>
              <a:t>　沈没等の海難の原因になるため、</a:t>
            </a:r>
            <a:r>
              <a:rPr kumimoji="1" lang="ja-JP" altLang="en-US" sz="2200" dirty="0">
                <a:solidFill>
                  <a:srgbClr val="C00000"/>
                </a:solidFill>
                <a:latin typeface="+mn-ea"/>
              </a:rPr>
              <a:t>毎回、水密扉、ハッチの閉鎖は確実に</a:t>
            </a:r>
            <a:endParaRPr kumimoji="1" lang="en-US" altLang="ja-JP" sz="2200" dirty="0">
              <a:solidFill>
                <a:srgbClr val="C00000"/>
              </a:solidFill>
              <a:latin typeface="+mn-ea"/>
            </a:endParaRPr>
          </a:p>
          <a:p>
            <a:r>
              <a:rPr kumimoji="1" lang="ja-JP" altLang="en-US" sz="2200" dirty="0">
                <a:solidFill>
                  <a:srgbClr val="C00000"/>
                </a:solidFill>
                <a:latin typeface="+mn-ea"/>
              </a:rPr>
              <a:t>　行いましょう。</a:t>
            </a:r>
            <a:endParaRPr kumimoji="1" lang="en-US" altLang="ja-JP" sz="2200" dirty="0">
              <a:solidFill>
                <a:srgbClr val="C00000"/>
              </a:solidFill>
              <a:latin typeface="+mn-ea"/>
            </a:endParaRPr>
          </a:p>
          <a:p>
            <a:endParaRPr kumimoji="1" lang="ja-JP" altLang="en-US" sz="1050" dirty="0">
              <a:solidFill>
                <a:schemeClr val="accent6"/>
              </a:solidFill>
              <a:latin typeface="+mn-ea"/>
            </a:endParaRPr>
          </a:p>
        </p:txBody>
      </p:sp>
      <p:pic>
        <p:nvPicPr>
          <p:cNvPr id="5" name="図 4" descr="グラフィカル ユーザー インターフェイス, アプリケーション, Word&#10;&#10;AI によって生成されたコンテンツは間違っている可能性があります。">
            <a:extLst>
              <a:ext uri="{FF2B5EF4-FFF2-40B4-BE49-F238E27FC236}">
                <a16:creationId xmlns:a16="http://schemas.microsoft.com/office/drawing/2014/main" id="{C40B56E0-EE41-4687-5251-9ACB6C5E2AA8}"/>
              </a:ext>
            </a:extLst>
          </p:cNvPr>
          <p:cNvPicPr>
            <a:picLocks noChangeAspect="1"/>
          </p:cNvPicPr>
          <p:nvPr/>
        </p:nvPicPr>
        <p:blipFill rotWithShape="1">
          <a:blip r:embed="rId3"/>
          <a:srcRect l="30623" t="50584" r="27820" b="11662"/>
          <a:stretch/>
        </p:blipFill>
        <p:spPr bwMode="auto">
          <a:xfrm>
            <a:off x="5496911" y="4756080"/>
            <a:ext cx="4101596" cy="2095658"/>
          </a:xfrm>
          <a:prstGeom prst="rect">
            <a:avLst/>
          </a:prstGeom>
          <a:ln>
            <a:noFill/>
          </a:ln>
          <a:extLst>
            <a:ext uri="{53640926-AAD7-44D8-BBD7-CCE9431645EC}">
              <a14:shadowObscured xmlns:a14="http://schemas.microsoft.com/office/drawing/2010/main"/>
            </a:ext>
          </a:extLst>
        </p:spPr>
      </p:pic>
      <p:sp>
        <p:nvSpPr>
          <p:cNvPr id="2" name="テキスト ボックス 1">
            <a:extLst>
              <a:ext uri="{FF2B5EF4-FFF2-40B4-BE49-F238E27FC236}">
                <a16:creationId xmlns:a16="http://schemas.microsoft.com/office/drawing/2014/main" id="{D9FD146B-CE60-38CF-A908-6CE49B33A48F}"/>
              </a:ext>
            </a:extLst>
          </p:cNvPr>
          <p:cNvSpPr txBox="1"/>
          <p:nvPr/>
        </p:nvSpPr>
        <p:spPr>
          <a:xfrm>
            <a:off x="540926" y="692372"/>
            <a:ext cx="6179305" cy="523220"/>
          </a:xfrm>
          <a:prstGeom prst="rect">
            <a:avLst/>
          </a:prstGeom>
          <a:noFill/>
        </p:spPr>
        <p:txBody>
          <a:bodyPr wrap="square">
            <a:spAutoFit/>
          </a:bodyPr>
          <a:lstStyle/>
          <a:p>
            <a:pPr indent="152400">
              <a:buNone/>
            </a:pPr>
            <a:r>
              <a:rPr lang="ja-JP" altLang="en-US" sz="2800" kern="100" dirty="0">
                <a:solidFill>
                  <a:schemeClr val="bg1"/>
                </a:solidFill>
                <a:latin typeface="+mn-ea"/>
                <a:cs typeface="Tahoma" panose="020B0604030504040204" pitchFamily="34" charset="0"/>
              </a:rPr>
              <a:t>その他の注意すべき事項①</a:t>
            </a:r>
          </a:p>
        </p:txBody>
      </p:sp>
    </p:spTree>
    <p:extLst>
      <p:ext uri="{BB962C8B-B14F-4D97-AF65-F5344CB8AC3E}">
        <p14:creationId xmlns:p14="http://schemas.microsoft.com/office/powerpoint/2010/main" val="1724496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C614B-C1BE-0AE7-0436-7B7A17EE465D}"/>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663A469-5CF7-5353-8EC9-26A879C11D00}"/>
              </a:ext>
            </a:extLst>
          </p:cNvPr>
          <p:cNvSpPr>
            <a:spLocks noGrp="1"/>
          </p:cNvSpPr>
          <p:nvPr>
            <p:ph type="sldNum" sz="quarter" idx="4"/>
          </p:nvPr>
        </p:nvSpPr>
        <p:spPr/>
        <p:txBody>
          <a:bodyPr/>
          <a:lstStyle/>
          <a:p>
            <a:fld id="{E19FEFA5-F69B-4463-85F3-6BA87B34B307}" type="slidenum">
              <a:rPr kumimoji="1" lang="ja-JP" altLang="en-US" smtClean="0"/>
              <a:pPr/>
              <a:t>28</a:t>
            </a:fld>
            <a:endParaRPr kumimoji="1" lang="ja-JP" altLang="en-US"/>
          </a:p>
        </p:txBody>
      </p:sp>
      <p:sp>
        <p:nvSpPr>
          <p:cNvPr id="3" name="テキスト ボックス 2">
            <a:extLst>
              <a:ext uri="{FF2B5EF4-FFF2-40B4-BE49-F238E27FC236}">
                <a16:creationId xmlns:a16="http://schemas.microsoft.com/office/drawing/2014/main" id="{29DEFCAE-B6A9-2ABD-BE8B-122E91E6A7C5}"/>
              </a:ext>
            </a:extLst>
          </p:cNvPr>
          <p:cNvSpPr txBox="1"/>
          <p:nvPr/>
        </p:nvSpPr>
        <p:spPr>
          <a:xfrm>
            <a:off x="259296" y="2186918"/>
            <a:ext cx="9553865" cy="2446824"/>
          </a:xfrm>
          <a:prstGeom prst="rect">
            <a:avLst/>
          </a:prstGeom>
          <a:solidFill>
            <a:schemeClr val="bg1"/>
          </a:solidFill>
          <a:ln>
            <a:noFill/>
          </a:ln>
        </p:spPr>
        <p:txBody>
          <a:bodyPr wrap="square" rtlCol="0">
            <a:spAutoFit/>
          </a:bodyPr>
          <a:lstStyle/>
          <a:p>
            <a:endParaRPr kumimoji="1" lang="en-US" altLang="ja-JP" sz="1050" dirty="0">
              <a:latin typeface="+mn-ea"/>
            </a:endParaRPr>
          </a:p>
          <a:p>
            <a:r>
              <a:rPr kumimoji="1" lang="ja-JP" altLang="en-US" sz="2200" dirty="0">
                <a:latin typeface="+mn-ea"/>
              </a:rPr>
              <a:t>✓　排水口は常に迅速に排水できるよう、</a:t>
            </a:r>
            <a:r>
              <a:rPr kumimoji="1" lang="ja-JP" altLang="en-US" sz="2200" dirty="0">
                <a:solidFill>
                  <a:srgbClr val="C00000"/>
                </a:solidFill>
                <a:latin typeface="+mn-ea"/>
              </a:rPr>
              <a:t>こまめに点検・清掃を行いま</a:t>
            </a:r>
            <a:endParaRPr kumimoji="1" lang="en-US" altLang="ja-JP" sz="2200" dirty="0">
              <a:solidFill>
                <a:srgbClr val="C00000"/>
              </a:solidFill>
              <a:latin typeface="+mn-ea"/>
            </a:endParaRPr>
          </a:p>
          <a:p>
            <a:r>
              <a:rPr kumimoji="1" lang="ja-JP" altLang="en-US" sz="2200" dirty="0">
                <a:solidFill>
                  <a:srgbClr val="C00000"/>
                </a:solidFill>
                <a:latin typeface="+mn-ea"/>
              </a:rPr>
              <a:t>　しょう</a:t>
            </a:r>
            <a:r>
              <a:rPr kumimoji="1" lang="ja-JP" altLang="en-US" sz="2200" dirty="0">
                <a:latin typeface="+mn-ea"/>
              </a:rPr>
              <a:t>。</a:t>
            </a:r>
          </a:p>
          <a:p>
            <a:r>
              <a:rPr kumimoji="1" lang="ja-JP" altLang="en-US" sz="2200" dirty="0">
                <a:latin typeface="+mn-ea"/>
              </a:rPr>
              <a:t>　　排水口の詰まりや、大波等により流入した海水が排水能力を超えるこ</a:t>
            </a:r>
            <a:endParaRPr kumimoji="1" lang="en-US" altLang="ja-JP" sz="2200" dirty="0">
              <a:latin typeface="+mn-ea"/>
            </a:endParaRPr>
          </a:p>
          <a:p>
            <a:r>
              <a:rPr kumimoji="1" lang="ja-JP" altLang="en-US" sz="2200" dirty="0">
                <a:latin typeface="+mn-ea"/>
              </a:rPr>
              <a:t>　とで起きる排水不良は海水の甲板上への滞留を招きます。</a:t>
            </a:r>
            <a:r>
              <a:rPr kumimoji="1" lang="ja-JP" altLang="en-US" sz="2200" dirty="0">
                <a:solidFill>
                  <a:srgbClr val="C00000"/>
                </a:solidFill>
                <a:latin typeface="+mn-ea"/>
              </a:rPr>
              <a:t>海水が甲板上</a:t>
            </a:r>
            <a:endParaRPr kumimoji="1" lang="en-US" altLang="ja-JP" sz="2200" dirty="0">
              <a:solidFill>
                <a:srgbClr val="C00000"/>
              </a:solidFill>
              <a:latin typeface="+mn-ea"/>
            </a:endParaRPr>
          </a:p>
          <a:p>
            <a:r>
              <a:rPr kumimoji="1" lang="ja-JP" altLang="en-US" sz="2200" dirty="0">
                <a:solidFill>
                  <a:srgbClr val="C00000"/>
                </a:solidFill>
                <a:latin typeface="+mn-ea"/>
              </a:rPr>
              <a:t>　に滞留</a:t>
            </a:r>
            <a:r>
              <a:rPr kumimoji="1" lang="ja-JP" altLang="en-US" sz="2200" dirty="0">
                <a:latin typeface="+mn-ea"/>
              </a:rPr>
              <a:t>すると、</a:t>
            </a:r>
            <a:r>
              <a:rPr kumimoji="1" lang="ja-JP" altLang="en-US" sz="2200" dirty="0">
                <a:solidFill>
                  <a:srgbClr val="C00000"/>
                </a:solidFill>
                <a:latin typeface="+mn-ea"/>
              </a:rPr>
              <a:t>作業者の転倒や固定されていない物品が移動して危険を</a:t>
            </a:r>
            <a:endParaRPr kumimoji="1" lang="en-US" altLang="ja-JP" sz="2200" dirty="0">
              <a:solidFill>
                <a:srgbClr val="C00000"/>
              </a:solidFill>
              <a:latin typeface="+mn-ea"/>
            </a:endParaRPr>
          </a:p>
          <a:p>
            <a:r>
              <a:rPr kumimoji="1" lang="ja-JP" altLang="en-US" sz="2200" dirty="0">
                <a:solidFill>
                  <a:srgbClr val="C00000"/>
                </a:solidFill>
                <a:latin typeface="+mn-ea"/>
              </a:rPr>
              <a:t>　生じる</a:t>
            </a:r>
            <a:r>
              <a:rPr kumimoji="1" lang="ja-JP" altLang="en-US" sz="2200" dirty="0">
                <a:latin typeface="+mn-ea"/>
              </a:rPr>
              <a:t>だけでなく、</a:t>
            </a:r>
            <a:r>
              <a:rPr kumimoji="1" lang="ja-JP" altLang="en-US" sz="2200" dirty="0">
                <a:solidFill>
                  <a:srgbClr val="C00000"/>
                </a:solidFill>
                <a:latin typeface="+mn-ea"/>
              </a:rPr>
              <a:t>船の復原性が低下</a:t>
            </a:r>
            <a:r>
              <a:rPr kumimoji="1" lang="ja-JP" altLang="en-US" sz="2200" dirty="0">
                <a:latin typeface="+mn-ea"/>
              </a:rPr>
              <a:t>する恐れがあります。</a:t>
            </a:r>
          </a:p>
          <a:p>
            <a:endParaRPr kumimoji="1" lang="ja-JP" altLang="en-US" sz="1050" dirty="0">
              <a:latin typeface="+mn-ea"/>
            </a:endParaRPr>
          </a:p>
        </p:txBody>
      </p:sp>
      <p:sp>
        <p:nvSpPr>
          <p:cNvPr id="7" name="テキスト ボックス 6">
            <a:extLst>
              <a:ext uri="{FF2B5EF4-FFF2-40B4-BE49-F238E27FC236}">
                <a16:creationId xmlns:a16="http://schemas.microsoft.com/office/drawing/2014/main" id="{3255CE01-B9CF-C3A8-B189-06E770055C71}"/>
              </a:ext>
            </a:extLst>
          </p:cNvPr>
          <p:cNvSpPr txBox="1"/>
          <p:nvPr/>
        </p:nvSpPr>
        <p:spPr>
          <a:xfrm>
            <a:off x="352135" y="5940660"/>
            <a:ext cx="9553865" cy="769441"/>
          </a:xfrm>
          <a:prstGeom prst="rect">
            <a:avLst/>
          </a:prstGeom>
          <a:solidFill>
            <a:schemeClr val="bg1"/>
          </a:solidFill>
        </p:spPr>
        <p:txBody>
          <a:bodyPr wrap="square">
            <a:spAutoFit/>
          </a:bodyPr>
          <a:lstStyle/>
          <a:p>
            <a:r>
              <a:rPr lang="ja-JP" altLang="en-US" sz="2200" dirty="0">
                <a:latin typeface="+mn-ea"/>
              </a:rPr>
              <a:t>✓　船に持ち込んだ荷物により乾舷が減少することから、定期的に乗組員</a:t>
            </a:r>
            <a:endParaRPr lang="en-US" altLang="ja-JP" sz="2200" dirty="0">
              <a:latin typeface="+mn-ea"/>
            </a:endParaRPr>
          </a:p>
          <a:p>
            <a:r>
              <a:rPr lang="ja-JP" altLang="en-US" sz="2200" dirty="0">
                <a:latin typeface="+mn-ea"/>
              </a:rPr>
              <a:t>　の私物も含め、</a:t>
            </a:r>
            <a:r>
              <a:rPr lang="ja-JP" altLang="en-US" sz="2200" dirty="0">
                <a:solidFill>
                  <a:srgbClr val="C00000"/>
                </a:solidFill>
                <a:latin typeface="+mn-ea"/>
              </a:rPr>
              <a:t>不必要な荷物は船から下ろす</a:t>
            </a:r>
            <a:r>
              <a:rPr lang="ja-JP" altLang="en-US" sz="2200" dirty="0">
                <a:latin typeface="+mn-ea"/>
              </a:rPr>
              <a:t>ようにしましょう。</a:t>
            </a:r>
            <a:endParaRPr lang="en-US" altLang="ja-JP" sz="2200" dirty="0">
              <a:latin typeface="+mn-ea"/>
            </a:endParaRPr>
          </a:p>
        </p:txBody>
      </p:sp>
      <p:sp>
        <p:nvSpPr>
          <p:cNvPr id="8" name="テキスト ボックス 7">
            <a:extLst>
              <a:ext uri="{FF2B5EF4-FFF2-40B4-BE49-F238E27FC236}">
                <a16:creationId xmlns:a16="http://schemas.microsoft.com/office/drawing/2014/main" id="{038E8F1B-649E-D8F0-307A-87B1C30F3CEB}"/>
              </a:ext>
            </a:extLst>
          </p:cNvPr>
          <p:cNvSpPr txBox="1"/>
          <p:nvPr/>
        </p:nvSpPr>
        <p:spPr>
          <a:xfrm>
            <a:off x="259296" y="4671082"/>
            <a:ext cx="9553865" cy="1269578"/>
          </a:xfrm>
          <a:prstGeom prst="rect">
            <a:avLst/>
          </a:prstGeom>
          <a:solidFill>
            <a:schemeClr val="bg1"/>
          </a:solidFill>
        </p:spPr>
        <p:txBody>
          <a:bodyPr wrap="square">
            <a:spAutoFit/>
          </a:bodyPr>
          <a:lstStyle/>
          <a:p>
            <a:r>
              <a:rPr lang="ja-JP" altLang="en-US" sz="2200" dirty="0">
                <a:latin typeface="+mn-ea"/>
              </a:rPr>
              <a:t>✓　船体の動揺による</a:t>
            </a:r>
            <a:r>
              <a:rPr lang="ja-JP" altLang="en-US" sz="2200" dirty="0">
                <a:solidFill>
                  <a:srgbClr val="C00000"/>
                </a:solidFill>
                <a:latin typeface="+mn-ea"/>
              </a:rPr>
              <a:t>網や積載物の移動に伴う傾斜や復原性の低下を防ぐ</a:t>
            </a:r>
            <a:endParaRPr lang="en-US" altLang="ja-JP" sz="2200" dirty="0">
              <a:solidFill>
                <a:srgbClr val="C00000"/>
              </a:solidFill>
              <a:latin typeface="+mn-ea"/>
            </a:endParaRPr>
          </a:p>
          <a:p>
            <a:r>
              <a:rPr lang="ja-JP" altLang="en-US" sz="2200" dirty="0">
                <a:solidFill>
                  <a:schemeClr val="accent6"/>
                </a:solidFill>
                <a:latin typeface="+mn-ea"/>
              </a:rPr>
              <a:t>　</a:t>
            </a:r>
            <a:r>
              <a:rPr lang="ja-JP" altLang="en-US" sz="2200" dirty="0">
                <a:latin typeface="+mn-ea"/>
              </a:rPr>
              <a:t>ための収納場所の確保、横ずれ防止板の設置、ロープによる固定などの</a:t>
            </a:r>
            <a:endParaRPr lang="en-US" altLang="ja-JP" sz="2200" dirty="0">
              <a:latin typeface="+mn-ea"/>
            </a:endParaRPr>
          </a:p>
          <a:p>
            <a:r>
              <a:rPr lang="ja-JP" altLang="en-US" sz="2200" dirty="0">
                <a:latin typeface="+mn-ea"/>
              </a:rPr>
              <a:t>　対応策をとるようにしましょう。</a:t>
            </a:r>
            <a:endParaRPr lang="en-US" altLang="ja-JP" sz="2200" dirty="0">
              <a:latin typeface="+mn-ea"/>
            </a:endParaRPr>
          </a:p>
          <a:p>
            <a:endParaRPr lang="ja-JP" altLang="en-US" sz="1050" dirty="0">
              <a:latin typeface="+mn-ea"/>
            </a:endParaRPr>
          </a:p>
        </p:txBody>
      </p:sp>
      <p:sp>
        <p:nvSpPr>
          <p:cNvPr id="2" name="テキスト ボックス 1">
            <a:extLst>
              <a:ext uri="{FF2B5EF4-FFF2-40B4-BE49-F238E27FC236}">
                <a16:creationId xmlns:a16="http://schemas.microsoft.com/office/drawing/2014/main" id="{81172403-77EB-9CDA-DB20-BFE11ABC5628}"/>
              </a:ext>
            </a:extLst>
          </p:cNvPr>
          <p:cNvSpPr txBox="1"/>
          <p:nvPr/>
        </p:nvSpPr>
        <p:spPr>
          <a:xfrm>
            <a:off x="646166" y="917340"/>
            <a:ext cx="6179305" cy="523220"/>
          </a:xfrm>
          <a:prstGeom prst="rect">
            <a:avLst/>
          </a:prstGeom>
          <a:noFill/>
        </p:spPr>
        <p:txBody>
          <a:bodyPr wrap="square">
            <a:spAutoFit/>
          </a:bodyPr>
          <a:lstStyle/>
          <a:p>
            <a:pPr indent="152400">
              <a:buNone/>
            </a:pPr>
            <a:r>
              <a:rPr lang="ja-JP" altLang="en-US" sz="2800" kern="100" dirty="0">
                <a:solidFill>
                  <a:schemeClr val="bg1"/>
                </a:solidFill>
                <a:latin typeface="+mn-ea"/>
                <a:cs typeface="Tahoma" panose="020B0604030504040204" pitchFamily="34" charset="0"/>
              </a:rPr>
              <a:t>その他の注意すべき事項②</a:t>
            </a:r>
          </a:p>
        </p:txBody>
      </p:sp>
    </p:spTree>
    <p:extLst>
      <p:ext uri="{BB962C8B-B14F-4D97-AF65-F5344CB8AC3E}">
        <p14:creationId xmlns:p14="http://schemas.microsoft.com/office/powerpoint/2010/main" val="1670493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EEA6B06-37BF-43FC-9986-67E8966764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9906000" cy="6867027"/>
            <a:chOff x="0" y="-2373"/>
            <a:chExt cx="12192000" cy="6867027"/>
          </a:xfrm>
        </p:grpSpPr>
        <p:sp>
          <p:nvSpPr>
            <p:cNvPr id="13" name="Rectangle 12">
              <a:extLst>
                <a:ext uri="{FF2B5EF4-FFF2-40B4-BE49-F238E27FC236}">
                  <a16:creationId xmlns:a16="http://schemas.microsoft.com/office/drawing/2014/main" id="{D932D0FE-76FF-4860-ACE3-458B2BB90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14" name="Oval 13">
              <a:extLst>
                <a:ext uri="{FF2B5EF4-FFF2-40B4-BE49-F238E27FC236}">
                  <a16:creationId xmlns:a16="http://schemas.microsoft.com/office/drawing/2014/main" id="{E5D4D113-E6B9-4BCC-8EE7-ABFD7E942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Oval 14">
              <a:extLst>
                <a:ext uri="{FF2B5EF4-FFF2-40B4-BE49-F238E27FC236}">
                  <a16:creationId xmlns:a16="http://schemas.microsoft.com/office/drawing/2014/main" id="{909219B5-F7D1-4ED7-8DC1-CE442F43E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Oval 15">
              <a:extLst>
                <a:ext uri="{FF2B5EF4-FFF2-40B4-BE49-F238E27FC236}">
                  <a16:creationId xmlns:a16="http://schemas.microsoft.com/office/drawing/2014/main" id="{A0E47095-D247-457B-8082-990F3184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Oval 16">
              <a:extLst>
                <a:ext uri="{FF2B5EF4-FFF2-40B4-BE49-F238E27FC236}">
                  <a16:creationId xmlns:a16="http://schemas.microsoft.com/office/drawing/2014/main" id="{E2DAA052-A50D-47AE-87C9-AAAB2A38F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8" name="Oval 17">
              <a:extLst>
                <a:ext uri="{FF2B5EF4-FFF2-40B4-BE49-F238E27FC236}">
                  <a16:creationId xmlns:a16="http://schemas.microsoft.com/office/drawing/2014/main" id="{3053F849-6CC2-45B1-B2CA-CCD77F8622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 name="Freeform 5">
              <a:extLst>
                <a:ext uri="{FF2B5EF4-FFF2-40B4-BE49-F238E27FC236}">
                  <a16:creationId xmlns:a16="http://schemas.microsoft.com/office/drawing/2014/main" id="{86B102DE-9EA5-422F-910A-E4E2F0A594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ja-JP" altLang="en-US"/>
            </a:p>
          </p:txBody>
        </p:sp>
      </p:grpSp>
      <p:sp>
        <p:nvSpPr>
          <p:cNvPr id="21" name="Rectangle 20">
            <a:extLst>
              <a:ext uri="{FF2B5EF4-FFF2-40B4-BE49-F238E27FC236}">
                <a16:creationId xmlns:a16="http://schemas.microsoft.com/office/drawing/2014/main" id="{23D9DFF9-99E4-4FE6-9EAC-F1D7A7DFA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0722" y="0"/>
            <a:ext cx="55721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3" name="Freeform 5">
            <a:extLst>
              <a:ext uri="{FF2B5EF4-FFF2-40B4-BE49-F238E27FC236}">
                <a16:creationId xmlns:a16="http://schemas.microsoft.com/office/drawing/2014/main" id="{B2F7123F-BDDB-4B3D-A49C-0DB5CA44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906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ja-JP" altLang="en-US"/>
          </a:p>
        </p:txBody>
      </p:sp>
      <p:pic>
        <p:nvPicPr>
          <p:cNvPr id="7" name="図 6" descr="建物, 立つ, 民衆, 多い が含まれている画像&#10;&#10;AI によって生成されたコンテンツは間違っている可能性があります。">
            <a:extLst>
              <a:ext uri="{FF2B5EF4-FFF2-40B4-BE49-F238E27FC236}">
                <a16:creationId xmlns:a16="http://schemas.microsoft.com/office/drawing/2014/main" id="{FC5CDA3B-6EB1-747C-AC5D-DF4EF039276E}"/>
              </a:ext>
            </a:extLst>
          </p:cNvPr>
          <p:cNvPicPr>
            <a:picLocks noChangeAspect="1"/>
          </p:cNvPicPr>
          <p:nvPr/>
        </p:nvPicPr>
        <p:blipFill>
          <a:blip r:embed="rId4">
            <a:duotone>
              <a:prstClr val="black"/>
              <a:schemeClr val="tx2">
                <a:tint val="45000"/>
                <a:satMod val="400000"/>
              </a:schemeClr>
            </a:duotone>
            <a:alphaModFix amt="25000"/>
            <a:extLst>
              <a:ext uri="{28A0092B-C50C-407E-A947-70E740481C1C}">
                <a14:useLocalDpi xmlns:a14="http://schemas.microsoft.com/office/drawing/2010/main" val="0"/>
              </a:ext>
            </a:extLst>
          </a:blip>
          <a:srcRect t="8050" r="9092" b="13540"/>
          <a:stretch>
            <a:fillRect/>
          </a:stretch>
        </p:blipFill>
        <p:spPr>
          <a:xfrm>
            <a:off x="385233" y="475488"/>
            <a:ext cx="9135533" cy="5909733"/>
          </a:xfrm>
          <a:prstGeom prst="rect">
            <a:avLst/>
          </a:prstGeom>
        </p:spPr>
      </p:pic>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938400" y="2099733"/>
            <a:ext cx="7172136" cy="2677648"/>
          </a:xfrm>
          <a:prstGeom prst="rect">
            <a:avLst/>
          </a:prstGeom>
        </p:spPr>
        <p:txBody>
          <a:bodyPr vert="horz" lIns="91440" tIns="45720" rIns="91440" bIns="45720" rtlCol="0" anchor="b">
            <a:normAutofit/>
          </a:bodyPr>
          <a:lstStyle/>
          <a:p>
            <a:pPr>
              <a:defRPr/>
            </a:pPr>
            <a:r>
              <a:rPr lang="en-US" altLang="ja-JP" sz="5400" cap="all" spc="-100" dirty="0"/>
              <a:t>Ⅰ</a:t>
            </a:r>
            <a:r>
              <a:rPr kumimoji="1" lang="en-US" altLang="ja-JP" sz="5400" cap="all" spc="-100" dirty="0"/>
              <a:t>.</a:t>
            </a:r>
            <a:r>
              <a:rPr kumimoji="1" lang="ja-JP" altLang="en-US" sz="5400" cap="all" spc="-100" dirty="0"/>
              <a:t>我が国の</a:t>
            </a:r>
            <a:br>
              <a:rPr kumimoji="1" lang="en-US" altLang="ja-JP" sz="5400" cap="all" spc="-100" dirty="0"/>
            </a:br>
            <a:r>
              <a:rPr kumimoji="1" lang="ja-JP" altLang="en-US" sz="5400" cap="all" spc="-100" dirty="0"/>
              <a:t>　漁業</a:t>
            </a:r>
            <a:endParaRPr kumimoji="1" lang="en-US" altLang="ja-JP" sz="5400" cap="all" spc="-100" dirty="0"/>
          </a:p>
        </p:txBody>
      </p:sp>
      <p:sp>
        <p:nvSpPr>
          <p:cNvPr id="25" name="Rectangle 24">
            <a:extLst>
              <a:ext uri="{FF2B5EF4-FFF2-40B4-BE49-F238E27FC236}">
                <a16:creationId xmlns:a16="http://schemas.microsoft.com/office/drawing/2014/main" id="{DD592B83-3798-4537-9299-ECA40D759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0722" y="0"/>
            <a:ext cx="55721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a:xfrm>
            <a:off x="8410194" y="292608"/>
            <a:ext cx="681036" cy="767687"/>
          </a:xfrm>
        </p:spPr>
        <p:txBody>
          <a:bodyPr vert="horz" lIns="91440" tIns="45720" rIns="91440" bIns="45720" rtlCol="0" anchor="b">
            <a:normAutofit/>
          </a:bodyPr>
          <a:lstStyle/>
          <a:p>
            <a:pPr defTabSz="914400">
              <a:spcAft>
                <a:spcPts val="600"/>
              </a:spcAft>
            </a:pPr>
            <a:fld id="{E19FEFA5-F69B-4463-85F3-6BA87B34B307}" type="slidenum">
              <a:rPr kumimoji="1" lang="en-US" altLang="ja-JP" smtClean="0">
                <a:latin typeface="+mj-lt"/>
              </a:rPr>
              <a:pPr defTabSz="914400">
                <a:spcAft>
                  <a:spcPts val="600"/>
                </a:spcAft>
              </a:pPr>
              <a:t>2</a:t>
            </a:fld>
            <a:endParaRPr kumimoji="1" lang="en-US" altLang="ja-JP">
              <a:latin typeface="+mj-lt"/>
            </a:endParaRPr>
          </a:p>
        </p:txBody>
      </p:sp>
      <p:sp>
        <p:nvSpPr>
          <p:cNvPr id="27" name="Footer Placeholder 4">
            <a:extLst>
              <a:ext uri="{FF2B5EF4-FFF2-40B4-BE49-F238E27FC236}">
                <a16:creationId xmlns:a16="http://schemas.microsoft.com/office/drawing/2014/main" id="{CDA82A80-E6FF-4DFB-979C-210DD5539AA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290" y="6391838"/>
            <a:ext cx="3136084" cy="304801"/>
          </a:xfrm>
          <a:prstGeom prst="rect">
            <a:avLst/>
          </a:prstGeom>
        </p:spPr>
        <p:txBody>
          <a:bodyPr vert="horz" lIns="91440" tIns="45720" rIns="91440" bIns="45720" rtlCol="0" anchor="b"/>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accent1"/>
              </a:solidFill>
            </a:endParaRPr>
          </a:p>
        </p:txBody>
      </p:sp>
      <p:sp>
        <p:nvSpPr>
          <p:cNvPr id="29" name="Date Placeholder 3">
            <a:extLst>
              <a:ext uri="{FF2B5EF4-FFF2-40B4-BE49-F238E27FC236}">
                <a16:creationId xmlns:a16="http://schemas.microsoft.com/office/drawing/2014/main" id="{E6706D8A-B9DC-4D79-81FD-B9719261D38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3887" y="6394061"/>
            <a:ext cx="804861" cy="304799"/>
          </a:xfrm>
          <a:prstGeom prst="rect">
            <a:avLst/>
          </a:prstGeom>
        </p:spPr>
        <p:txBody>
          <a:bodyPr vert="horz" lIns="91440" tIns="45720" rIns="91440" bIns="45720" rtlCol="0" anchor="t"/>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accent1"/>
              </a:solidFill>
            </a:endParaRPr>
          </a:p>
        </p:txBody>
      </p:sp>
    </p:spTree>
    <p:extLst>
      <p:ext uri="{BB962C8B-B14F-4D97-AF65-F5344CB8AC3E}">
        <p14:creationId xmlns:p14="http://schemas.microsoft.com/office/powerpoint/2010/main" val="236522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9">
            <a:extLst>
              <a:ext uri="{FF2B5EF4-FFF2-40B4-BE49-F238E27FC236}">
                <a16:creationId xmlns:a16="http://schemas.microsoft.com/office/drawing/2014/main" id="{FEEA6B06-37BF-43FC-9986-67E8966764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9906000" cy="6867027"/>
            <a:chOff x="0" y="-2373"/>
            <a:chExt cx="12192000" cy="6867027"/>
          </a:xfrm>
        </p:grpSpPr>
        <p:sp>
          <p:nvSpPr>
            <p:cNvPr id="41" name="Rectangle 10">
              <a:extLst>
                <a:ext uri="{FF2B5EF4-FFF2-40B4-BE49-F238E27FC236}">
                  <a16:creationId xmlns:a16="http://schemas.microsoft.com/office/drawing/2014/main" id="{D932D0FE-76FF-4860-ACE3-458B2BB90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42" name="Oval 11">
              <a:extLst>
                <a:ext uri="{FF2B5EF4-FFF2-40B4-BE49-F238E27FC236}">
                  <a16:creationId xmlns:a16="http://schemas.microsoft.com/office/drawing/2014/main" id="{E5D4D113-E6B9-4BCC-8EE7-ABFD7E942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3" name="Oval 12">
              <a:extLst>
                <a:ext uri="{FF2B5EF4-FFF2-40B4-BE49-F238E27FC236}">
                  <a16:creationId xmlns:a16="http://schemas.microsoft.com/office/drawing/2014/main" id="{909219B5-F7D1-4ED7-8DC1-CE442F43E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4" name="Oval 13">
              <a:extLst>
                <a:ext uri="{FF2B5EF4-FFF2-40B4-BE49-F238E27FC236}">
                  <a16:creationId xmlns:a16="http://schemas.microsoft.com/office/drawing/2014/main" id="{A0E47095-D247-457B-8082-990F3184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5" name="Oval 14">
              <a:extLst>
                <a:ext uri="{FF2B5EF4-FFF2-40B4-BE49-F238E27FC236}">
                  <a16:creationId xmlns:a16="http://schemas.microsoft.com/office/drawing/2014/main" id="{E2DAA052-A50D-47AE-87C9-AAAB2A38F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6" name="Oval 15">
              <a:extLst>
                <a:ext uri="{FF2B5EF4-FFF2-40B4-BE49-F238E27FC236}">
                  <a16:creationId xmlns:a16="http://schemas.microsoft.com/office/drawing/2014/main" id="{3053F849-6CC2-45B1-B2CA-CCD77F8622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7" name="Freeform 5">
              <a:extLst>
                <a:ext uri="{FF2B5EF4-FFF2-40B4-BE49-F238E27FC236}">
                  <a16:creationId xmlns:a16="http://schemas.microsoft.com/office/drawing/2014/main" id="{86B102DE-9EA5-422F-910A-E4E2F0A594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ja-JP" altLang="en-US"/>
            </a:p>
          </p:txBody>
        </p:sp>
      </p:grpSp>
      <p:sp>
        <p:nvSpPr>
          <p:cNvPr id="48" name="Rectangle 18">
            <a:extLst>
              <a:ext uri="{FF2B5EF4-FFF2-40B4-BE49-F238E27FC236}">
                <a16:creationId xmlns:a16="http://schemas.microsoft.com/office/drawing/2014/main" id="{23D9DFF9-99E4-4FE6-9EAC-F1D7A7DFA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0722" y="0"/>
            <a:ext cx="55721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9" name="Freeform 5">
            <a:extLst>
              <a:ext uri="{FF2B5EF4-FFF2-40B4-BE49-F238E27FC236}">
                <a16:creationId xmlns:a16="http://schemas.microsoft.com/office/drawing/2014/main" id="{B2F7123F-BDDB-4B3D-A49C-0DB5CA44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906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ja-JP" altLang="en-US"/>
          </a:p>
        </p:txBody>
      </p:sp>
      <p:pic>
        <p:nvPicPr>
          <p:cNvPr id="3" name="図 2" descr="海に浮かんでいる船&#10;&#10;AI によって生成されたコンテンツは間違っている可能性があります。">
            <a:extLst>
              <a:ext uri="{FF2B5EF4-FFF2-40B4-BE49-F238E27FC236}">
                <a16:creationId xmlns:a16="http://schemas.microsoft.com/office/drawing/2014/main" id="{4E62DCAF-68AA-3FCF-3F0D-AEC532E98E7A}"/>
              </a:ext>
            </a:extLst>
          </p:cNvPr>
          <p:cNvPicPr>
            <a:picLocks noChangeAspect="1"/>
          </p:cNvPicPr>
          <p:nvPr/>
        </p:nvPicPr>
        <p:blipFill>
          <a:blip r:embed="rId4">
            <a:duotone>
              <a:prstClr val="black"/>
              <a:schemeClr val="tx2">
                <a:tint val="45000"/>
                <a:satMod val="400000"/>
              </a:schemeClr>
            </a:duotone>
            <a:alphaModFix amt="25000"/>
            <a:extLst>
              <a:ext uri="{28A0092B-C50C-407E-A947-70E740481C1C}">
                <a14:useLocalDpi xmlns:a14="http://schemas.microsoft.com/office/drawing/2010/main" val="0"/>
              </a:ext>
            </a:extLst>
          </a:blip>
          <a:srcRect t="21588" r="9092" b="1"/>
          <a:stretch>
            <a:fillRect/>
          </a:stretch>
        </p:blipFill>
        <p:spPr>
          <a:xfrm>
            <a:off x="385233" y="475488"/>
            <a:ext cx="9135533" cy="5909733"/>
          </a:xfrm>
          <a:prstGeom prst="rect">
            <a:avLst/>
          </a:prstGeom>
        </p:spPr>
      </p:pic>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801766" y="1424039"/>
            <a:ext cx="7172136" cy="2677648"/>
          </a:xfrm>
          <a:prstGeom prst="rect">
            <a:avLst/>
          </a:prstGeom>
        </p:spPr>
        <p:txBody>
          <a:bodyPr vert="horz" lIns="91440" tIns="45720" rIns="91440" bIns="45720" rtlCol="0" anchor="b">
            <a:normAutofit/>
          </a:bodyPr>
          <a:lstStyle/>
          <a:p>
            <a:pPr>
              <a:defRPr/>
            </a:pPr>
            <a:r>
              <a:rPr lang="en-US" altLang="ja-JP" sz="5400" cap="all" spc="-100" dirty="0"/>
              <a:t>Ⅲ</a:t>
            </a:r>
            <a:r>
              <a:rPr kumimoji="1" lang="en-US" altLang="ja-JP" sz="5400" cap="all" spc="-100" dirty="0"/>
              <a:t>.</a:t>
            </a:r>
            <a:r>
              <a:rPr kumimoji="1" lang="ja-JP" altLang="en-US" sz="5400" cap="all" spc="-100" dirty="0"/>
              <a:t>関係法令・制度</a:t>
            </a:r>
            <a:endParaRPr kumimoji="1" lang="en-US" altLang="ja-JP" sz="5400" cap="all" spc="-100" dirty="0"/>
          </a:p>
        </p:txBody>
      </p:sp>
      <p:sp>
        <p:nvSpPr>
          <p:cNvPr id="50" name="Rectangle 22">
            <a:extLst>
              <a:ext uri="{FF2B5EF4-FFF2-40B4-BE49-F238E27FC236}">
                <a16:creationId xmlns:a16="http://schemas.microsoft.com/office/drawing/2014/main" id="{DD592B83-3798-4537-9299-ECA40D759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0722" y="0"/>
            <a:ext cx="55721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a:xfrm>
            <a:off x="8410194" y="292608"/>
            <a:ext cx="681036" cy="767687"/>
          </a:xfrm>
        </p:spPr>
        <p:txBody>
          <a:bodyPr vert="horz" lIns="91440" tIns="45720" rIns="91440" bIns="45720" rtlCol="0" anchor="b">
            <a:normAutofit/>
          </a:bodyPr>
          <a:lstStyle/>
          <a:p>
            <a:pPr defTabSz="914400">
              <a:spcAft>
                <a:spcPts val="600"/>
              </a:spcAft>
            </a:pPr>
            <a:fld id="{E19FEFA5-F69B-4463-85F3-6BA87B34B307}" type="slidenum">
              <a:rPr kumimoji="1" lang="en-US" altLang="ja-JP">
                <a:latin typeface="+mj-lt"/>
              </a:rPr>
              <a:pPr defTabSz="914400">
                <a:spcAft>
                  <a:spcPts val="600"/>
                </a:spcAft>
              </a:pPr>
              <a:t>29</a:t>
            </a:fld>
            <a:endParaRPr kumimoji="1" lang="en-US" altLang="ja-JP">
              <a:latin typeface="+mj-lt"/>
            </a:endParaRPr>
          </a:p>
        </p:txBody>
      </p:sp>
      <p:sp>
        <p:nvSpPr>
          <p:cNvPr id="51" name="Footer Placeholder 4">
            <a:extLst>
              <a:ext uri="{FF2B5EF4-FFF2-40B4-BE49-F238E27FC236}">
                <a16:creationId xmlns:a16="http://schemas.microsoft.com/office/drawing/2014/main" id="{CDA82A80-E6FF-4DFB-979C-210DD5539AA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290" y="6391838"/>
            <a:ext cx="3136084" cy="304801"/>
          </a:xfrm>
          <a:prstGeom prst="rect">
            <a:avLst/>
          </a:prstGeom>
        </p:spPr>
        <p:txBody>
          <a:bodyPr vert="horz" lIns="91440" tIns="45720" rIns="91440" bIns="45720" rtlCol="0" anchor="b"/>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accent1"/>
              </a:solidFill>
            </a:endParaRPr>
          </a:p>
        </p:txBody>
      </p:sp>
      <p:sp>
        <p:nvSpPr>
          <p:cNvPr id="52" name="Date Placeholder 3">
            <a:extLst>
              <a:ext uri="{FF2B5EF4-FFF2-40B4-BE49-F238E27FC236}">
                <a16:creationId xmlns:a16="http://schemas.microsoft.com/office/drawing/2014/main" id="{E6706D8A-B9DC-4D79-81FD-B9719261D38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3887" y="6394061"/>
            <a:ext cx="804861" cy="304799"/>
          </a:xfrm>
          <a:prstGeom prst="rect">
            <a:avLst/>
          </a:prstGeom>
        </p:spPr>
        <p:txBody>
          <a:bodyPr vert="horz" lIns="91440" tIns="45720" rIns="91440" bIns="45720" rtlCol="0" anchor="t"/>
          <a:lstStyle>
            <a:defPPr>
              <a:defRPr lang="en-US"/>
            </a:defPPr>
            <a:lvl1pPr marL="0" algn="l" defTabSz="914400" rtl="0" eaLnBrk="1" latinLnBrk="0" hangingPunct="1">
              <a:defRPr sz="10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accent1"/>
              </a:solidFill>
            </a:endParaRPr>
          </a:p>
        </p:txBody>
      </p:sp>
    </p:spTree>
    <p:extLst>
      <p:ext uri="{BB962C8B-B14F-4D97-AF65-F5344CB8AC3E}">
        <p14:creationId xmlns:p14="http://schemas.microsoft.com/office/powerpoint/2010/main" val="115957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p:txBody>
          <a:bodyPr/>
          <a:lstStyle/>
          <a:p>
            <a:fld id="{E19FEFA5-F69B-4463-85F3-6BA87B34B307}" type="slidenum">
              <a:rPr kumimoji="1" lang="ja-JP" altLang="en-US" smtClean="0"/>
              <a:pPr/>
              <a:t>30</a:t>
            </a:fld>
            <a:endParaRPr kumimoji="1" lang="ja-JP" altLang="en-US"/>
          </a:p>
        </p:txBody>
      </p:sp>
      <p:sp>
        <p:nvSpPr>
          <p:cNvPr id="8" name="正方形/長方形 7">
            <a:extLst>
              <a:ext uri="{FF2B5EF4-FFF2-40B4-BE49-F238E27FC236}">
                <a16:creationId xmlns:a16="http://schemas.microsoft.com/office/drawing/2014/main" id="{9B02C537-BCA2-9944-A76D-2B17848A665E}"/>
              </a:ext>
            </a:extLst>
          </p:cNvPr>
          <p:cNvSpPr/>
          <p:nvPr/>
        </p:nvSpPr>
        <p:spPr>
          <a:xfrm>
            <a:off x="526494" y="2336800"/>
            <a:ext cx="9087406" cy="40143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mn-ea"/>
              </a:rPr>
              <a:t>✓　船舶の運航に関しては、様々な海事関係・労働関係の条約</a:t>
            </a:r>
            <a:endParaRPr kumimoji="1" lang="en-US" altLang="ja-JP" sz="2400" dirty="0">
              <a:solidFill>
                <a:schemeClr val="tx1"/>
              </a:solidFill>
              <a:latin typeface="+mn-ea"/>
            </a:endParaRPr>
          </a:p>
          <a:p>
            <a:r>
              <a:rPr kumimoji="1" lang="ja-JP" altLang="en-US" sz="2400" dirty="0">
                <a:solidFill>
                  <a:schemeClr val="tx1"/>
                </a:solidFill>
                <a:latin typeface="+mn-ea"/>
              </a:rPr>
              <a:t>　や国内法令等があります。</a:t>
            </a:r>
            <a:endParaRPr kumimoji="1" lang="en-US" altLang="ja-JP" sz="2400" dirty="0">
              <a:solidFill>
                <a:schemeClr val="tx1"/>
              </a:solidFill>
              <a:latin typeface="+mn-ea"/>
            </a:endParaRPr>
          </a:p>
          <a:p>
            <a:r>
              <a:rPr kumimoji="1" lang="ja-JP" altLang="en-US" sz="2400" dirty="0">
                <a:solidFill>
                  <a:schemeClr val="tx1"/>
                </a:solidFill>
                <a:latin typeface="+mn-ea"/>
              </a:rPr>
              <a:t>　</a:t>
            </a:r>
            <a:endParaRPr kumimoji="1" lang="en-US" altLang="ja-JP" sz="2400" dirty="0">
              <a:solidFill>
                <a:schemeClr val="tx1"/>
              </a:solidFill>
              <a:latin typeface="+mn-ea"/>
            </a:endParaRPr>
          </a:p>
          <a:p>
            <a:r>
              <a:rPr kumimoji="1" lang="ja-JP" altLang="en-US" sz="2400" dirty="0">
                <a:solidFill>
                  <a:schemeClr val="tx1"/>
                </a:solidFill>
                <a:latin typeface="+mn-ea"/>
              </a:rPr>
              <a:t>✓　また、漁業においても、</a:t>
            </a:r>
            <a:r>
              <a:rPr kumimoji="1" lang="en-US" altLang="ja-JP" sz="2400" dirty="0">
                <a:solidFill>
                  <a:schemeClr val="tx1"/>
                </a:solidFill>
                <a:latin typeface="+mn-ea"/>
              </a:rPr>
              <a:t>IUU</a:t>
            </a:r>
            <a:r>
              <a:rPr kumimoji="1" lang="ja-JP" altLang="en-US" sz="2400" dirty="0">
                <a:solidFill>
                  <a:schemeClr val="tx1"/>
                </a:solidFill>
                <a:latin typeface="+mn-ea"/>
              </a:rPr>
              <a:t>（違法・無報告・無通報）防</a:t>
            </a:r>
            <a:endParaRPr kumimoji="1" lang="en-US" altLang="ja-JP" sz="2400" dirty="0">
              <a:solidFill>
                <a:schemeClr val="tx1"/>
              </a:solidFill>
              <a:latin typeface="+mn-ea"/>
            </a:endParaRPr>
          </a:p>
          <a:p>
            <a:r>
              <a:rPr kumimoji="1" lang="ja-JP" altLang="en-US" sz="2400" dirty="0">
                <a:solidFill>
                  <a:schemeClr val="tx1"/>
                </a:solidFill>
                <a:latin typeface="+mn-ea"/>
              </a:rPr>
              <a:t>　止や資源管理等に関する様々な条約や国内法令等が存在します。</a:t>
            </a:r>
            <a:endParaRPr kumimoji="1" lang="en-US" altLang="ja-JP" sz="2400" dirty="0">
              <a:solidFill>
                <a:schemeClr val="tx1"/>
              </a:solidFill>
              <a:latin typeface="+mn-ea"/>
            </a:endParaRPr>
          </a:p>
          <a:p>
            <a:endParaRPr kumimoji="1" lang="en-US" altLang="ja-JP" sz="2400" dirty="0">
              <a:solidFill>
                <a:schemeClr val="tx1"/>
              </a:solidFill>
              <a:latin typeface="+mn-ea"/>
            </a:endParaRPr>
          </a:p>
          <a:p>
            <a:r>
              <a:rPr kumimoji="1" lang="ja-JP" altLang="en-US" sz="2400" dirty="0">
                <a:solidFill>
                  <a:schemeClr val="tx1"/>
                </a:solidFill>
                <a:latin typeface="+mn-ea"/>
              </a:rPr>
              <a:t>✓　漁業を行う上では、これらで取り決められた内容を理解し、</a:t>
            </a:r>
            <a:endParaRPr kumimoji="1" lang="en-US" altLang="ja-JP" sz="2400" dirty="0">
              <a:solidFill>
                <a:schemeClr val="tx1"/>
              </a:solidFill>
              <a:latin typeface="+mn-ea"/>
            </a:endParaRPr>
          </a:p>
          <a:p>
            <a:r>
              <a:rPr kumimoji="1" lang="ja-JP" altLang="en-US" sz="2400" dirty="0">
                <a:solidFill>
                  <a:schemeClr val="tx1"/>
                </a:solidFill>
                <a:latin typeface="+mn-ea"/>
              </a:rPr>
              <a:t>　遵守していく必要があります。</a:t>
            </a:r>
            <a:endParaRPr kumimoji="1" lang="en-US" altLang="ja-JP" sz="2400" dirty="0">
              <a:solidFill>
                <a:schemeClr val="tx1"/>
              </a:solidFill>
              <a:latin typeface="+mn-ea"/>
            </a:endParaRPr>
          </a:p>
          <a:p>
            <a:endParaRPr kumimoji="1" lang="en-US" altLang="ja-JP" sz="2400" dirty="0">
              <a:solidFill>
                <a:schemeClr val="tx1"/>
              </a:solidFill>
              <a:latin typeface="+mn-ea"/>
            </a:endParaRPr>
          </a:p>
          <a:p>
            <a:r>
              <a:rPr kumimoji="1" lang="ja-JP" altLang="en-US" sz="2400" dirty="0">
                <a:solidFill>
                  <a:schemeClr val="tx1"/>
                </a:solidFill>
                <a:latin typeface="+mn-ea"/>
              </a:rPr>
              <a:t>✓　次ページからは、特に</a:t>
            </a:r>
            <a:r>
              <a:rPr kumimoji="1" lang="en-US" altLang="ja-JP" sz="2400" dirty="0">
                <a:solidFill>
                  <a:schemeClr val="tx1"/>
                </a:solidFill>
                <a:latin typeface="+mn-ea"/>
              </a:rPr>
              <a:t>EEZ</a:t>
            </a:r>
            <a:r>
              <a:rPr kumimoji="1" lang="ja-JP" altLang="en-US" sz="2400" dirty="0">
                <a:solidFill>
                  <a:schemeClr val="tx1"/>
                </a:solidFill>
                <a:latin typeface="+mn-ea"/>
              </a:rPr>
              <a:t>外で操業を行う上で知っておくべ</a:t>
            </a:r>
            <a:endParaRPr kumimoji="1" lang="en-US" altLang="ja-JP" sz="2400" dirty="0">
              <a:solidFill>
                <a:schemeClr val="tx1"/>
              </a:solidFill>
              <a:latin typeface="+mn-ea"/>
            </a:endParaRPr>
          </a:p>
          <a:p>
            <a:r>
              <a:rPr kumimoji="1" lang="ja-JP" altLang="en-US" sz="2400" dirty="0">
                <a:solidFill>
                  <a:schemeClr val="tx1"/>
                </a:solidFill>
                <a:latin typeface="+mn-ea"/>
              </a:rPr>
              <a:t>　き条約・国内法令等について、代表的なものを紹介します。　　</a:t>
            </a:r>
          </a:p>
        </p:txBody>
      </p:sp>
      <p:sp>
        <p:nvSpPr>
          <p:cNvPr id="2" name="テキスト ボックス 1">
            <a:extLst>
              <a:ext uri="{FF2B5EF4-FFF2-40B4-BE49-F238E27FC236}">
                <a16:creationId xmlns:a16="http://schemas.microsoft.com/office/drawing/2014/main" id="{AF56A2AC-7021-9E95-A7C4-C1F292EA22B2}"/>
              </a:ext>
            </a:extLst>
          </p:cNvPr>
          <p:cNvSpPr txBox="1"/>
          <p:nvPr/>
        </p:nvSpPr>
        <p:spPr>
          <a:xfrm>
            <a:off x="698718" y="908060"/>
            <a:ext cx="3919046" cy="523220"/>
          </a:xfrm>
          <a:prstGeom prst="rect">
            <a:avLst/>
          </a:prstGeom>
          <a:noFill/>
        </p:spPr>
        <p:txBody>
          <a:bodyPr wrap="square">
            <a:spAutoFit/>
          </a:bodyPr>
          <a:lstStyle/>
          <a:p>
            <a:pPr indent="152400">
              <a:buNone/>
            </a:pPr>
            <a:r>
              <a:rPr lang="ja-JP" altLang="en-US" sz="2800" kern="100" dirty="0">
                <a:solidFill>
                  <a:schemeClr val="bg1"/>
                </a:solidFill>
                <a:effectLst/>
                <a:latin typeface="+mn-ea"/>
                <a:cs typeface="Tahoma" panose="020B0604030504040204" pitchFamily="34" charset="0"/>
              </a:rPr>
              <a:t>はじめに</a:t>
            </a:r>
            <a:endParaRPr lang="en-US" altLang="ja-JP" sz="2800" kern="100" dirty="0">
              <a:solidFill>
                <a:schemeClr val="bg1"/>
              </a:solidFill>
              <a:effectLst/>
              <a:latin typeface="+mn-ea"/>
              <a:cs typeface="Tahoma" panose="020B0604030504040204" pitchFamily="34" charset="0"/>
            </a:endParaRPr>
          </a:p>
        </p:txBody>
      </p:sp>
    </p:spTree>
    <p:extLst>
      <p:ext uri="{BB962C8B-B14F-4D97-AF65-F5344CB8AC3E}">
        <p14:creationId xmlns:p14="http://schemas.microsoft.com/office/powerpoint/2010/main" val="3693641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EEA6B06-37BF-43FC-9986-67E8966764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9906000" cy="6867027"/>
            <a:chOff x="0" y="-2373"/>
            <a:chExt cx="12192000" cy="6867027"/>
          </a:xfrm>
        </p:grpSpPr>
        <p:sp>
          <p:nvSpPr>
            <p:cNvPr id="11" name="Rectangle 10">
              <a:extLst>
                <a:ext uri="{FF2B5EF4-FFF2-40B4-BE49-F238E27FC236}">
                  <a16:creationId xmlns:a16="http://schemas.microsoft.com/office/drawing/2014/main" id="{D932D0FE-76FF-4860-ACE3-458B2BB90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12" name="Oval 11">
              <a:extLst>
                <a:ext uri="{FF2B5EF4-FFF2-40B4-BE49-F238E27FC236}">
                  <a16:creationId xmlns:a16="http://schemas.microsoft.com/office/drawing/2014/main" id="{E5D4D113-E6B9-4BCC-8EE7-ABFD7E942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3" name="Oval 12">
              <a:extLst>
                <a:ext uri="{FF2B5EF4-FFF2-40B4-BE49-F238E27FC236}">
                  <a16:creationId xmlns:a16="http://schemas.microsoft.com/office/drawing/2014/main" id="{909219B5-F7D1-4ED7-8DC1-CE442F43E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4" name="Oval 13">
              <a:extLst>
                <a:ext uri="{FF2B5EF4-FFF2-40B4-BE49-F238E27FC236}">
                  <a16:creationId xmlns:a16="http://schemas.microsoft.com/office/drawing/2014/main" id="{A0E47095-D247-457B-8082-990F3184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Oval 14">
              <a:extLst>
                <a:ext uri="{FF2B5EF4-FFF2-40B4-BE49-F238E27FC236}">
                  <a16:creationId xmlns:a16="http://schemas.microsoft.com/office/drawing/2014/main" id="{E2DAA052-A50D-47AE-87C9-AAAB2A38F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Oval 15">
              <a:extLst>
                <a:ext uri="{FF2B5EF4-FFF2-40B4-BE49-F238E27FC236}">
                  <a16:creationId xmlns:a16="http://schemas.microsoft.com/office/drawing/2014/main" id="{3053F849-6CC2-45B1-B2CA-CCD77F8622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Freeform 5">
              <a:extLst>
                <a:ext uri="{FF2B5EF4-FFF2-40B4-BE49-F238E27FC236}">
                  <a16:creationId xmlns:a16="http://schemas.microsoft.com/office/drawing/2014/main" id="{86B102DE-9EA5-422F-910A-E4E2F0A594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ja-JP" altLang="en-US"/>
            </a:p>
          </p:txBody>
        </p:sp>
      </p:grpSp>
      <p:sp>
        <p:nvSpPr>
          <p:cNvPr id="19" name="Rectangle 18">
            <a:extLst>
              <a:ext uri="{FF2B5EF4-FFF2-40B4-BE49-F238E27FC236}">
                <a16:creationId xmlns:a16="http://schemas.microsoft.com/office/drawing/2014/main" id="{23D9DFF9-99E4-4FE6-9EAC-F1D7A7DFA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0722" y="0"/>
            <a:ext cx="55721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1" name="Freeform 5">
            <a:extLst>
              <a:ext uri="{FF2B5EF4-FFF2-40B4-BE49-F238E27FC236}">
                <a16:creationId xmlns:a16="http://schemas.microsoft.com/office/drawing/2014/main" id="{2CEAC642-C34A-41A0-90D2-B9069BDA1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906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ja-JP" altLang="en-US"/>
          </a:p>
        </p:txBody>
      </p:sp>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3788145" y="2099733"/>
            <a:ext cx="5728696" cy="2677648"/>
          </a:xfrm>
          <a:prstGeom prst="rect">
            <a:avLst/>
          </a:prstGeom>
        </p:spPr>
        <p:txBody>
          <a:bodyPr vert="horz" lIns="91440" tIns="45720" rIns="91440" bIns="45720" rtlCol="0" anchor="b">
            <a:normAutofit/>
          </a:bodyPr>
          <a:lstStyle/>
          <a:p>
            <a:pPr>
              <a:defRPr/>
            </a:pPr>
            <a:r>
              <a:rPr lang="ja-JP" altLang="en-US" sz="4300" cap="all" spc="-100" dirty="0"/>
              <a:t>（１）船舶・船員関係　　</a:t>
            </a:r>
            <a:endParaRPr kumimoji="1" lang="en-US" altLang="ja-JP" sz="4300" cap="all" spc="-100" dirty="0"/>
          </a:p>
        </p:txBody>
      </p:sp>
      <p:pic>
        <p:nvPicPr>
          <p:cNvPr id="3" name="図 2" descr="棚に並ぶ本">
            <a:extLst>
              <a:ext uri="{FF2B5EF4-FFF2-40B4-BE49-F238E27FC236}">
                <a16:creationId xmlns:a16="http://schemas.microsoft.com/office/drawing/2014/main" id="{4E62DCAF-68AA-3FCF-3F0D-AEC532E98E7A}"/>
              </a:ext>
            </a:extLst>
          </p:cNvPr>
          <p:cNvPicPr>
            <a:picLocks noChangeAspect="1"/>
          </p:cNvPicPr>
          <p:nvPr/>
        </p:nvPicPr>
        <p:blipFill>
          <a:blip r:embed="rId4">
            <a:extLst>
              <a:ext uri="{28A0092B-C50C-407E-A947-70E740481C1C}">
                <a14:useLocalDpi xmlns:a14="http://schemas.microsoft.com/office/drawing/2010/main" val="0"/>
              </a:ext>
            </a:extLst>
          </a:blip>
          <a:srcRect l="32787" r="32786" b="1"/>
          <a:stretch>
            <a:fillRect/>
          </a:stretch>
        </p:blipFill>
        <p:spPr>
          <a:xfrm>
            <a:off x="389159" y="471948"/>
            <a:ext cx="3047730" cy="5909207"/>
          </a:xfrm>
          <a:prstGeom prst="rect">
            <a:avLst/>
          </a:prstGeom>
          <a:ln>
            <a:noFill/>
          </a:ln>
        </p:spPr>
      </p:pic>
      <p:sp>
        <p:nvSpPr>
          <p:cNvPr id="23" name="Rectangle 22">
            <a:extLst>
              <a:ext uri="{FF2B5EF4-FFF2-40B4-BE49-F238E27FC236}">
                <a16:creationId xmlns:a16="http://schemas.microsoft.com/office/drawing/2014/main" id="{DD941EA2-0691-46DD-A1AC-B3C27E9A8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0722" y="0"/>
            <a:ext cx="55721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a:xfrm>
            <a:off x="8410194" y="292608"/>
            <a:ext cx="681036" cy="767687"/>
          </a:xfrm>
        </p:spPr>
        <p:txBody>
          <a:bodyPr vert="horz" lIns="91440" tIns="45720" rIns="91440" bIns="45720" rtlCol="0" anchor="b">
            <a:normAutofit/>
          </a:bodyPr>
          <a:lstStyle/>
          <a:p>
            <a:pPr defTabSz="914400">
              <a:spcAft>
                <a:spcPts val="600"/>
              </a:spcAft>
            </a:pPr>
            <a:fld id="{E19FEFA5-F69B-4463-85F3-6BA87B34B307}" type="slidenum">
              <a:rPr kumimoji="1" lang="en-US" altLang="ja-JP">
                <a:latin typeface="+mj-lt"/>
              </a:rPr>
              <a:pPr defTabSz="914400">
                <a:spcAft>
                  <a:spcPts val="600"/>
                </a:spcAft>
              </a:pPr>
              <a:t>31</a:t>
            </a:fld>
            <a:endParaRPr kumimoji="1" lang="en-US" altLang="ja-JP">
              <a:latin typeface="+mj-lt"/>
            </a:endParaRPr>
          </a:p>
        </p:txBody>
      </p:sp>
    </p:spTree>
    <p:extLst>
      <p:ext uri="{BB962C8B-B14F-4D97-AF65-F5344CB8AC3E}">
        <p14:creationId xmlns:p14="http://schemas.microsoft.com/office/powerpoint/2010/main" val="412475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62000"/>
                <a:hueMod val="108000"/>
                <a:satMod val="164000"/>
                <a:lumMod val="69000"/>
              </a:schemeClr>
              <a:schemeClr val="bg1">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F0A16372-5B98-A29B-5DBF-A4440EA995E1}"/>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51750" y="467397"/>
            <a:ext cx="565361"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nvGrpSpPr>
          <p:cNvPr id="43" name="Group 42">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906000" cy="6858000"/>
            <a:chOff x="0" y="0"/>
            <a:chExt cx="12192000" cy="6858000"/>
          </a:xfrm>
          <a:solidFill>
            <a:srgbClr val="FFFFFF"/>
          </a:solidFill>
        </p:grpSpPr>
        <p:sp>
          <p:nvSpPr>
            <p:cNvPr id="44" name="Rectangle 43">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useBgFill="1">
          <p:nvSpPr>
            <p:cNvPr id="45"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txBody>
            <a:bodyPr/>
            <a:lstStyle/>
            <a:p>
              <a:endParaRPr lang="ja-JP" altLang="en-US"/>
            </a:p>
          </p:txBody>
        </p:sp>
      </p:grpSp>
      <p:sp>
        <p:nvSpPr>
          <p:cNvPr id="5" name="タイトル 4">
            <a:extLst>
              <a:ext uri="{FF2B5EF4-FFF2-40B4-BE49-F238E27FC236}">
                <a16:creationId xmlns:a16="http://schemas.microsoft.com/office/drawing/2014/main" id="{E11AAE4A-8D71-EE48-3361-47DE918A5396}"/>
              </a:ext>
            </a:extLst>
          </p:cNvPr>
          <p:cNvSpPr>
            <a:spLocks noGrp="1"/>
          </p:cNvSpPr>
          <p:nvPr>
            <p:ph type="ctrTitle"/>
          </p:nvPr>
        </p:nvSpPr>
        <p:spPr>
          <a:xfrm>
            <a:off x="3801216" y="1221260"/>
            <a:ext cx="4431473" cy="4415481"/>
          </a:xfrm>
          <a:prstGeom prst="rect">
            <a:avLst/>
          </a:prstGeom>
        </p:spPr>
        <p:txBody>
          <a:bodyPr anchor="ctr">
            <a:normAutofit/>
          </a:bodyPr>
          <a:lstStyle/>
          <a:p>
            <a:pPr defTabSz="914400">
              <a:defRPr/>
            </a:pPr>
            <a:r>
              <a:rPr lang="ja-JP" altLang="en-US">
                <a:solidFill>
                  <a:schemeClr val="tx2">
                    <a:lumMod val="75000"/>
                  </a:schemeClr>
                </a:solidFill>
                <a:latin typeface="+mj-ea"/>
                <a:cs typeface="メイリオ" panose="020B0604030504040204" pitchFamily="50" charset="-128"/>
              </a:rPr>
              <a:t>船舶・船員に関する</a:t>
            </a:r>
            <a:br>
              <a:rPr lang="en-US" altLang="ja-JP">
                <a:solidFill>
                  <a:schemeClr val="tx2">
                    <a:lumMod val="75000"/>
                  </a:schemeClr>
                </a:solidFill>
                <a:latin typeface="+mj-ea"/>
                <a:cs typeface="メイリオ" panose="020B0604030504040204" pitchFamily="50" charset="-128"/>
              </a:rPr>
            </a:br>
            <a:r>
              <a:rPr lang="ja-JP" altLang="en-US">
                <a:solidFill>
                  <a:schemeClr val="tx2">
                    <a:lumMod val="75000"/>
                  </a:schemeClr>
                </a:solidFill>
                <a:latin typeface="+mj-ea"/>
                <a:cs typeface="メイリオ" panose="020B0604030504040204" pitchFamily="50" charset="-128"/>
              </a:rPr>
              <a:t>国際条約</a:t>
            </a:r>
            <a:endParaRPr kumimoji="1" lang="ja-JP" altLang="en-US">
              <a:solidFill>
                <a:schemeClr val="tx2">
                  <a:lumMod val="75000"/>
                </a:schemeClr>
              </a:solidFill>
              <a:latin typeface="+mj-ea"/>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003EA756-9650-2D09-6943-5C4C0DEF9E7F}"/>
              </a:ext>
            </a:extLst>
          </p:cNvPr>
          <p:cNvSpPr>
            <a:spLocks noGrp="1"/>
          </p:cNvSpPr>
          <p:nvPr>
            <p:ph type="sldNum" sz="quarter" idx="4"/>
          </p:nvPr>
        </p:nvSpPr>
        <p:spPr>
          <a:xfrm>
            <a:off x="8951751" y="610622"/>
            <a:ext cx="557212" cy="767687"/>
          </a:xfrm>
        </p:spPr>
        <p:txBody>
          <a:bodyPr anchor="ctr">
            <a:normAutofit/>
          </a:bodyPr>
          <a:lstStyle/>
          <a:p>
            <a:pPr>
              <a:spcAft>
                <a:spcPts val="600"/>
              </a:spcAft>
            </a:pPr>
            <a:fld id="{E19FEFA5-F69B-4463-85F3-6BA87B34B307}" type="slidenum">
              <a:rPr kumimoji="1" lang="ja-JP" altLang="en-US" sz="1800">
                <a:solidFill>
                  <a:srgbClr val="FFFFFF"/>
                </a:solidFill>
              </a:rPr>
              <a:pPr>
                <a:spcAft>
                  <a:spcPts val="600"/>
                </a:spcAft>
              </a:pPr>
              <a:t>32</a:t>
            </a:fld>
            <a:endParaRPr kumimoji="1" lang="ja-JP" altLang="en-US" sz="1800">
              <a:solidFill>
                <a:srgbClr val="FFFFFF"/>
              </a:solidFill>
            </a:endParaRPr>
          </a:p>
        </p:txBody>
      </p:sp>
      <p:cxnSp>
        <p:nvCxnSpPr>
          <p:cNvPr id="47" name="Straight Connector 46">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808"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98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C08F6-DC06-83E0-78B7-AEC8CBF2DB1C}"/>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ED7AD06B-418E-6DF6-AAAA-F8B8CC052388}"/>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8455FA05-82EF-C05A-ECD8-9908FE8B5275}"/>
              </a:ext>
            </a:extLst>
          </p:cNvPr>
          <p:cNvSpPr>
            <a:spLocks noGrp="1"/>
          </p:cNvSpPr>
          <p:nvPr>
            <p:ph type="sldNum" sz="quarter" idx="4"/>
          </p:nvPr>
        </p:nvSpPr>
        <p:spPr/>
        <p:txBody>
          <a:bodyPr/>
          <a:lstStyle/>
          <a:p>
            <a:fld id="{E19FEFA5-F69B-4463-85F3-6BA87B34B307}" type="slidenum">
              <a:rPr kumimoji="1" lang="ja-JP" altLang="en-US" smtClean="0"/>
              <a:pPr/>
              <a:t>33</a:t>
            </a:fld>
            <a:endParaRPr kumimoji="1" lang="ja-JP" altLang="en-US"/>
          </a:p>
        </p:txBody>
      </p:sp>
      <p:sp>
        <p:nvSpPr>
          <p:cNvPr id="7" name="テキスト ボックス 6">
            <a:extLst>
              <a:ext uri="{FF2B5EF4-FFF2-40B4-BE49-F238E27FC236}">
                <a16:creationId xmlns:a16="http://schemas.microsoft.com/office/drawing/2014/main" id="{87384B40-70AE-DC54-EC42-CEA8138DA34C}"/>
              </a:ext>
            </a:extLst>
          </p:cNvPr>
          <p:cNvSpPr txBox="1"/>
          <p:nvPr/>
        </p:nvSpPr>
        <p:spPr>
          <a:xfrm>
            <a:off x="245021" y="1468566"/>
            <a:ext cx="9461061" cy="4862870"/>
          </a:xfrm>
          <a:prstGeom prst="rect">
            <a:avLst/>
          </a:prstGeom>
          <a:solidFill>
            <a:schemeClr val="bg1"/>
          </a:solidFill>
        </p:spPr>
        <p:txBody>
          <a:bodyPr wrap="square">
            <a:spAutoFit/>
          </a:bodyPr>
          <a:lstStyle/>
          <a:p>
            <a:endParaRPr lang="en-US" altLang="ja-JP" sz="2000" dirty="0">
              <a:latin typeface="+mn-ea"/>
            </a:endParaRPr>
          </a:p>
          <a:p>
            <a:r>
              <a:rPr lang="ja-JP" altLang="en-US" sz="2000" dirty="0">
                <a:latin typeface="+mn-ea"/>
              </a:rPr>
              <a:t>✓　</a:t>
            </a:r>
            <a:r>
              <a:rPr lang="en-US" altLang="ja-JP" sz="2000" dirty="0">
                <a:latin typeface="+mn-ea"/>
              </a:rPr>
              <a:t>STCW-F</a:t>
            </a:r>
            <a:r>
              <a:rPr lang="ja-JP" altLang="en-US" sz="2000" dirty="0">
                <a:latin typeface="+mn-ea"/>
              </a:rPr>
              <a:t>条約では、</a:t>
            </a:r>
            <a:r>
              <a:rPr lang="ja-JP" altLang="en-US" sz="2000" dirty="0">
                <a:solidFill>
                  <a:srgbClr val="C00000"/>
                </a:solidFill>
                <a:latin typeface="+mn-ea"/>
              </a:rPr>
              <a:t>締約国による漁船員に対する証明書の発給</a:t>
            </a:r>
            <a:r>
              <a:rPr lang="ja-JP" altLang="en-US" sz="2000" dirty="0">
                <a:latin typeface="+mn-ea"/>
              </a:rPr>
              <a:t>、締約国の港</a:t>
            </a:r>
            <a:endParaRPr lang="en-US" altLang="ja-JP" sz="2000" dirty="0">
              <a:latin typeface="+mn-ea"/>
            </a:endParaRPr>
          </a:p>
          <a:p>
            <a:r>
              <a:rPr lang="ja-JP" altLang="en-US" sz="2000" dirty="0">
                <a:latin typeface="+mn-ea"/>
              </a:rPr>
              <a:t>　における漁船の監督、漁船員（船長、甲板部職員、機関部職員、</a:t>
            </a:r>
            <a:r>
              <a:rPr lang="en-US" altLang="ja-JP" sz="2000" dirty="0">
                <a:latin typeface="+mn-ea"/>
              </a:rPr>
              <a:t>GMDSS</a:t>
            </a:r>
            <a:r>
              <a:rPr lang="ja-JP" altLang="en-US" sz="2000" dirty="0">
                <a:latin typeface="+mn-ea"/>
              </a:rPr>
              <a:t>　</a:t>
            </a:r>
            <a:endParaRPr lang="en-US" altLang="ja-JP" sz="2000" dirty="0">
              <a:latin typeface="+mn-ea"/>
            </a:endParaRPr>
          </a:p>
          <a:p>
            <a:r>
              <a:rPr lang="ja-JP" altLang="en-US" sz="2000" dirty="0">
                <a:latin typeface="+mn-ea"/>
              </a:rPr>
              <a:t>　（＊）無線通信士）の</a:t>
            </a:r>
            <a:r>
              <a:rPr lang="ja-JP" altLang="en-US" sz="2000" dirty="0">
                <a:solidFill>
                  <a:srgbClr val="C00000"/>
                </a:solidFill>
                <a:latin typeface="+mn-ea"/>
              </a:rPr>
              <a:t>資格証明のための要件、漁船員に対する基本的な訓練及</a:t>
            </a:r>
            <a:endParaRPr lang="en-US" altLang="ja-JP" sz="2000" dirty="0">
              <a:solidFill>
                <a:srgbClr val="C00000"/>
              </a:solidFill>
              <a:latin typeface="+mn-ea"/>
            </a:endParaRPr>
          </a:p>
          <a:p>
            <a:r>
              <a:rPr lang="ja-JP" altLang="en-US" sz="2000" dirty="0">
                <a:solidFill>
                  <a:srgbClr val="C00000"/>
                </a:solidFill>
                <a:latin typeface="+mn-ea"/>
              </a:rPr>
              <a:t>　び安全に関して精通するための訓練</a:t>
            </a:r>
            <a:r>
              <a:rPr lang="ja-JP" altLang="en-US" sz="2000" dirty="0">
                <a:latin typeface="+mn-ea"/>
              </a:rPr>
              <a:t>、</a:t>
            </a:r>
            <a:r>
              <a:rPr lang="ja-JP" altLang="en-US" sz="2000" dirty="0">
                <a:solidFill>
                  <a:srgbClr val="C00000"/>
                </a:solidFill>
                <a:latin typeface="+mn-ea"/>
              </a:rPr>
              <a:t>当直の維持</a:t>
            </a:r>
            <a:r>
              <a:rPr lang="ja-JP" altLang="en-US" sz="2000" dirty="0">
                <a:latin typeface="+mn-ea"/>
              </a:rPr>
              <a:t>等に関して遵守すべき基本原</a:t>
            </a:r>
            <a:endParaRPr lang="en-US" altLang="ja-JP" sz="2000" dirty="0">
              <a:latin typeface="+mn-ea"/>
            </a:endParaRPr>
          </a:p>
          <a:p>
            <a:r>
              <a:rPr lang="ja-JP" altLang="en-US" sz="2000" dirty="0">
                <a:latin typeface="+mn-ea"/>
              </a:rPr>
              <a:t>　則等が規定されています。</a:t>
            </a:r>
            <a:endParaRPr lang="en-US" altLang="ja-JP" sz="2000" dirty="0">
              <a:latin typeface="+mn-ea"/>
            </a:endParaRPr>
          </a:p>
          <a:p>
            <a:endParaRPr lang="en-US" altLang="ja-JP" sz="1000" dirty="0">
              <a:latin typeface="+mn-ea"/>
            </a:endParaRPr>
          </a:p>
          <a:p>
            <a:r>
              <a:rPr lang="ja-JP" altLang="en-US" sz="2000" dirty="0">
                <a:latin typeface="+mn-ea"/>
              </a:rPr>
              <a:t>✓　</a:t>
            </a:r>
            <a:r>
              <a:rPr lang="en-US" altLang="ja-JP" sz="2000" dirty="0">
                <a:latin typeface="+mn-ea"/>
              </a:rPr>
              <a:t>1967</a:t>
            </a:r>
            <a:r>
              <a:rPr lang="ja-JP" altLang="en-US" sz="2000" dirty="0">
                <a:latin typeface="+mn-ea"/>
              </a:rPr>
              <a:t>年３月の英仏海峡における大型タンカー「トリーキャニオン号」の座礁</a:t>
            </a:r>
            <a:endParaRPr lang="en-US" altLang="ja-JP" sz="2000" dirty="0">
              <a:latin typeface="+mn-ea"/>
            </a:endParaRPr>
          </a:p>
          <a:p>
            <a:r>
              <a:rPr lang="ja-JP" altLang="en-US" sz="2000" dirty="0">
                <a:latin typeface="+mn-ea"/>
              </a:rPr>
              <a:t>　事故を契機として、船舶の航行の安全を確保するための船員の質を向上すべき</a:t>
            </a:r>
            <a:endParaRPr lang="en-US" altLang="ja-JP" sz="2000" dirty="0">
              <a:latin typeface="+mn-ea"/>
            </a:endParaRPr>
          </a:p>
          <a:p>
            <a:r>
              <a:rPr lang="ja-JP" altLang="en-US" sz="2000" dirty="0">
                <a:latin typeface="+mn-ea"/>
              </a:rPr>
              <a:t>　という世論が世界的に高まったことを受け、</a:t>
            </a:r>
            <a:r>
              <a:rPr lang="en-US" altLang="ja-JP" sz="2000" dirty="0">
                <a:latin typeface="+mn-ea"/>
              </a:rPr>
              <a:t>1978</a:t>
            </a:r>
            <a:r>
              <a:rPr lang="ja-JP" altLang="en-US" sz="2000" dirty="0">
                <a:latin typeface="+mn-ea"/>
              </a:rPr>
              <a:t>年７月に、</a:t>
            </a:r>
            <a:r>
              <a:rPr lang="ja-JP" altLang="en-US" sz="2000" dirty="0">
                <a:solidFill>
                  <a:srgbClr val="C00000"/>
                </a:solidFill>
                <a:latin typeface="+mn-ea"/>
              </a:rPr>
              <a:t>船員の訓練及び資</a:t>
            </a:r>
            <a:endParaRPr lang="en-US" altLang="ja-JP" sz="2000" dirty="0">
              <a:solidFill>
                <a:srgbClr val="C00000"/>
              </a:solidFill>
              <a:latin typeface="+mn-ea"/>
            </a:endParaRPr>
          </a:p>
          <a:p>
            <a:r>
              <a:rPr lang="ja-JP" altLang="en-US" sz="2000" dirty="0">
                <a:solidFill>
                  <a:srgbClr val="C00000"/>
                </a:solidFill>
                <a:latin typeface="+mn-ea"/>
              </a:rPr>
              <a:t>　格要件に関する国際基準を設定</a:t>
            </a:r>
            <a:r>
              <a:rPr lang="ja-JP" altLang="en-US" sz="2000" dirty="0">
                <a:latin typeface="+mn-ea"/>
              </a:rPr>
              <a:t>することにより、</a:t>
            </a:r>
            <a:r>
              <a:rPr lang="ja-JP" altLang="en-US" sz="2000" dirty="0">
                <a:solidFill>
                  <a:srgbClr val="C00000"/>
                </a:solidFill>
                <a:latin typeface="+mn-ea"/>
              </a:rPr>
              <a:t>人的な面からの海上における</a:t>
            </a:r>
            <a:endParaRPr lang="en-US" altLang="ja-JP" sz="2000" dirty="0">
              <a:solidFill>
                <a:srgbClr val="C00000"/>
              </a:solidFill>
              <a:latin typeface="+mn-ea"/>
            </a:endParaRPr>
          </a:p>
          <a:p>
            <a:r>
              <a:rPr lang="ja-JP" altLang="en-US" sz="2000" dirty="0">
                <a:solidFill>
                  <a:srgbClr val="C00000"/>
                </a:solidFill>
                <a:latin typeface="+mn-ea"/>
              </a:rPr>
              <a:t>　人命及び財産の安全を増進することを目的</a:t>
            </a:r>
            <a:r>
              <a:rPr lang="ja-JP" altLang="en-US" sz="2000" dirty="0">
                <a:latin typeface="+mn-ea"/>
              </a:rPr>
              <a:t>とした</a:t>
            </a:r>
            <a:r>
              <a:rPr lang="ja-JP" altLang="en-US" sz="2000" dirty="0">
                <a:solidFill>
                  <a:srgbClr val="C00000"/>
                </a:solidFill>
                <a:latin typeface="+mn-ea"/>
              </a:rPr>
              <a:t>「</a:t>
            </a:r>
            <a:r>
              <a:rPr lang="en-US" altLang="ja-JP" sz="2000" dirty="0">
                <a:solidFill>
                  <a:srgbClr val="C00000"/>
                </a:solidFill>
                <a:latin typeface="+mn-ea"/>
              </a:rPr>
              <a:t>1978</a:t>
            </a:r>
            <a:r>
              <a:rPr lang="ja-JP" altLang="en-US" sz="2000" dirty="0">
                <a:solidFill>
                  <a:srgbClr val="C00000"/>
                </a:solidFill>
                <a:latin typeface="+mn-ea"/>
              </a:rPr>
              <a:t>年の船員の訓練及び資</a:t>
            </a:r>
            <a:endParaRPr lang="en-US" altLang="ja-JP" sz="2000" dirty="0">
              <a:solidFill>
                <a:srgbClr val="C00000"/>
              </a:solidFill>
              <a:latin typeface="+mn-ea"/>
            </a:endParaRPr>
          </a:p>
          <a:p>
            <a:r>
              <a:rPr lang="ja-JP" altLang="en-US" sz="2000" dirty="0">
                <a:solidFill>
                  <a:srgbClr val="C00000"/>
                </a:solidFill>
                <a:latin typeface="+mn-ea"/>
              </a:rPr>
              <a:t>　格証明並びに当直の基準に関する国際条約」（</a:t>
            </a:r>
            <a:r>
              <a:rPr lang="en-US" altLang="ja-JP" sz="2000" dirty="0">
                <a:solidFill>
                  <a:srgbClr val="C00000"/>
                </a:solidFill>
                <a:latin typeface="+mn-ea"/>
              </a:rPr>
              <a:t>STCW</a:t>
            </a:r>
            <a:r>
              <a:rPr lang="ja-JP" altLang="en-US" sz="2000" dirty="0">
                <a:solidFill>
                  <a:srgbClr val="C00000"/>
                </a:solidFill>
                <a:latin typeface="+mn-ea"/>
              </a:rPr>
              <a:t>条約）</a:t>
            </a:r>
            <a:r>
              <a:rPr lang="ja-JP" altLang="en-US" sz="2000" dirty="0">
                <a:latin typeface="+mn-ea"/>
              </a:rPr>
              <a:t>が</a:t>
            </a:r>
            <a:r>
              <a:rPr lang="en-US" altLang="ja-JP" sz="2000" dirty="0">
                <a:latin typeface="+mn-ea"/>
              </a:rPr>
              <a:t>IMO</a:t>
            </a:r>
            <a:r>
              <a:rPr lang="ja-JP" altLang="en-US" sz="2000" dirty="0">
                <a:latin typeface="+mn-ea"/>
              </a:rPr>
              <a:t>において採</a:t>
            </a:r>
            <a:endParaRPr lang="en-US" altLang="ja-JP" sz="2000" dirty="0">
              <a:latin typeface="+mn-ea"/>
            </a:endParaRPr>
          </a:p>
          <a:p>
            <a:r>
              <a:rPr lang="ja-JP" altLang="en-US" sz="2000" dirty="0">
                <a:latin typeface="+mn-ea"/>
              </a:rPr>
              <a:t>　択されました。</a:t>
            </a:r>
            <a:endParaRPr lang="en-US" altLang="ja-JP" sz="2000" dirty="0">
              <a:latin typeface="+mn-ea"/>
            </a:endParaRPr>
          </a:p>
          <a:p>
            <a:r>
              <a:rPr lang="ja-JP" altLang="en-US" sz="2000" dirty="0">
                <a:latin typeface="+mn-ea"/>
              </a:rPr>
              <a:t>✓　</a:t>
            </a:r>
            <a:r>
              <a:rPr lang="en-US" altLang="ja-JP" sz="2000" dirty="0">
                <a:latin typeface="+mn-ea"/>
              </a:rPr>
              <a:t>STCW</a:t>
            </a:r>
            <a:r>
              <a:rPr lang="ja-JP" altLang="en-US" sz="2000" dirty="0">
                <a:latin typeface="+mn-ea"/>
              </a:rPr>
              <a:t>条約は</a:t>
            </a:r>
            <a:r>
              <a:rPr lang="en-US" altLang="ja-JP" sz="2000" dirty="0">
                <a:latin typeface="+mn-ea"/>
              </a:rPr>
              <a:t>1984</a:t>
            </a:r>
            <a:r>
              <a:rPr lang="ja-JP" altLang="en-US" sz="2000" dirty="0">
                <a:latin typeface="+mn-ea"/>
              </a:rPr>
              <a:t>年４月に発効し、</a:t>
            </a:r>
            <a:r>
              <a:rPr lang="en-US" altLang="ja-JP" sz="2000" dirty="0">
                <a:latin typeface="+mn-ea"/>
              </a:rPr>
              <a:t>2025</a:t>
            </a:r>
            <a:r>
              <a:rPr lang="ja-JP" altLang="en-US" sz="2000" dirty="0">
                <a:latin typeface="+mn-ea"/>
              </a:rPr>
              <a:t>年</a:t>
            </a:r>
            <a:r>
              <a:rPr lang="en-US" altLang="ja-JP" sz="2000">
                <a:latin typeface="+mn-ea"/>
              </a:rPr>
              <a:t>11</a:t>
            </a:r>
            <a:r>
              <a:rPr lang="ja-JP" altLang="en-US" sz="2000">
                <a:latin typeface="+mn-ea"/>
              </a:rPr>
              <a:t>月</a:t>
            </a:r>
            <a:r>
              <a:rPr lang="ja-JP" altLang="en-US" sz="2000" dirty="0">
                <a:latin typeface="+mn-ea"/>
              </a:rPr>
              <a:t>現在、</a:t>
            </a:r>
            <a:r>
              <a:rPr lang="en-US" altLang="ja-JP" sz="2000" dirty="0">
                <a:latin typeface="+mn-ea"/>
              </a:rPr>
              <a:t>167</a:t>
            </a:r>
            <a:r>
              <a:rPr lang="ja-JP" altLang="en-US" sz="2000" dirty="0">
                <a:latin typeface="+mn-ea"/>
              </a:rPr>
              <a:t>カ国が批准して</a:t>
            </a:r>
            <a:endParaRPr lang="en-US" altLang="ja-JP" sz="2000" dirty="0">
              <a:latin typeface="+mn-ea"/>
            </a:endParaRPr>
          </a:p>
          <a:p>
            <a:r>
              <a:rPr lang="ja-JP" altLang="en-US" sz="2000" dirty="0">
                <a:latin typeface="+mn-ea"/>
              </a:rPr>
              <a:t>　います。（日本は</a:t>
            </a:r>
            <a:r>
              <a:rPr lang="en-US" altLang="ja-JP" sz="2000" dirty="0">
                <a:latin typeface="+mn-ea"/>
              </a:rPr>
              <a:t>1982</a:t>
            </a:r>
            <a:r>
              <a:rPr lang="ja-JP" altLang="en-US" sz="2000" dirty="0">
                <a:latin typeface="+mn-ea"/>
              </a:rPr>
              <a:t>年に批准）</a:t>
            </a:r>
          </a:p>
        </p:txBody>
      </p:sp>
      <p:sp>
        <p:nvSpPr>
          <p:cNvPr id="6" name="テキスト ボックス 5">
            <a:extLst>
              <a:ext uri="{FF2B5EF4-FFF2-40B4-BE49-F238E27FC236}">
                <a16:creationId xmlns:a16="http://schemas.microsoft.com/office/drawing/2014/main" id="{DC4281E9-68CA-B805-093D-33E85BF6BB70}"/>
              </a:ext>
            </a:extLst>
          </p:cNvPr>
          <p:cNvSpPr txBox="1"/>
          <p:nvPr/>
        </p:nvSpPr>
        <p:spPr>
          <a:xfrm>
            <a:off x="562083" y="6331436"/>
            <a:ext cx="9143999" cy="461665"/>
          </a:xfrm>
          <a:prstGeom prst="rect">
            <a:avLst/>
          </a:prstGeom>
          <a:noFill/>
        </p:spPr>
        <p:txBody>
          <a:bodyPr wrap="square">
            <a:spAutoFit/>
          </a:bodyPr>
          <a:lstStyle/>
          <a:p>
            <a:r>
              <a:rPr lang="ja-JP" altLang="en-US" sz="1200" dirty="0"/>
              <a:t>＊　 </a:t>
            </a:r>
            <a:r>
              <a:rPr lang="en-US" altLang="ja-JP" sz="1200" dirty="0"/>
              <a:t>GMDSS</a:t>
            </a:r>
            <a:r>
              <a:rPr lang="ja-JP" altLang="en-US" sz="1200" dirty="0"/>
              <a:t>（</a:t>
            </a:r>
            <a:r>
              <a:rPr lang="en-US" altLang="ja-JP" sz="1200" dirty="0"/>
              <a:t>Global Maritime Distress and Safety System</a:t>
            </a:r>
            <a:r>
              <a:rPr lang="ja-JP" altLang="en-US" sz="1200" dirty="0"/>
              <a:t>）：モールス通信等を衛星通信技術やデジタル通信技術</a:t>
            </a:r>
            <a:endParaRPr lang="en-US" altLang="ja-JP" sz="1200" dirty="0"/>
          </a:p>
          <a:p>
            <a:r>
              <a:rPr lang="ja-JP" altLang="en-US" sz="1200" dirty="0"/>
              <a:t>　等を利用した通信に置き換えた全世界的な海上遭難・安全システム。</a:t>
            </a:r>
            <a:endParaRPr lang="en-US" altLang="ja-JP" sz="1200" dirty="0"/>
          </a:p>
        </p:txBody>
      </p:sp>
      <p:sp>
        <p:nvSpPr>
          <p:cNvPr id="2" name="テキスト ボックス 1">
            <a:extLst>
              <a:ext uri="{FF2B5EF4-FFF2-40B4-BE49-F238E27FC236}">
                <a16:creationId xmlns:a16="http://schemas.microsoft.com/office/drawing/2014/main" id="{0A590684-416A-2E5C-6B6E-67C0532D3B1A}"/>
              </a:ext>
            </a:extLst>
          </p:cNvPr>
          <p:cNvSpPr txBox="1"/>
          <p:nvPr/>
        </p:nvSpPr>
        <p:spPr>
          <a:xfrm>
            <a:off x="562083" y="801808"/>
            <a:ext cx="5922800" cy="523220"/>
          </a:xfrm>
          <a:prstGeom prst="rect">
            <a:avLst/>
          </a:prstGeom>
          <a:noFill/>
        </p:spPr>
        <p:txBody>
          <a:bodyPr wrap="square">
            <a:spAutoFit/>
          </a:bodyPr>
          <a:lstStyle/>
          <a:p>
            <a:pPr indent="152400">
              <a:buNone/>
            </a:pPr>
            <a:r>
              <a:rPr lang="id-ID" altLang="ja-JP" sz="2800" kern="100" dirty="0">
                <a:solidFill>
                  <a:schemeClr val="bg1"/>
                </a:solidFill>
                <a:effectLst/>
                <a:latin typeface="+mn-ea"/>
                <a:cs typeface="Tahoma" panose="020B0604030504040204" pitchFamily="34" charset="0"/>
              </a:rPr>
              <a:t>STCW-F</a:t>
            </a:r>
            <a:r>
              <a:rPr lang="ja-JP" altLang="en-US" sz="2800" kern="100" dirty="0">
                <a:solidFill>
                  <a:schemeClr val="bg1"/>
                </a:solidFill>
                <a:effectLst/>
                <a:latin typeface="+mn-ea"/>
                <a:cs typeface="Tahoma" panose="020B0604030504040204" pitchFamily="34" charset="0"/>
              </a:rPr>
              <a:t>条約と</a:t>
            </a:r>
            <a:r>
              <a:rPr lang="id-ID" altLang="ja-JP" sz="2800" kern="100" dirty="0">
                <a:solidFill>
                  <a:schemeClr val="bg1"/>
                </a:solidFill>
                <a:effectLst/>
                <a:latin typeface="+mn-ea"/>
                <a:cs typeface="Tahoma" panose="020B0604030504040204" pitchFamily="34" charset="0"/>
              </a:rPr>
              <a:t>STCW</a:t>
            </a:r>
            <a:r>
              <a:rPr lang="ja-JP" altLang="en-US" sz="2800" kern="100" dirty="0">
                <a:solidFill>
                  <a:schemeClr val="bg1"/>
                </a:solidFill>
                <a:effectLst/>
                <a:latin typeface="+mn-ea"/>
                <a:cs typeface="Tahoma" panose="020B0604030504040204" pitchFamily="34" charset="0"/>
              </a:rPr>
              <a:t>条約①　</a:t>
            </a:r>
          </a:p>
        </p:txBody>
      </p:sp>
    </p:spTree>
    <p:extLst>
      <p:ext uri="{BB962C8B-B14F-4D97-AF65-F5344CB8AC3E}">
        <p14:creationId xmlns:p14="http://schemas.microsoft.com/office/powerpoint/2010/main" val="4054055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A96E7-0B87-C93C-44E9-748D0758CDFF}"/>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FC336C2F-5218-FAA2-8E78-E8BDA6C4DD2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935DC1E-0604-DB1B-859C-F032290CD215}"/>
              </a:ext>
            </a:extLst>
          </p:cNvPr>
          <p:cNvSpPr>
            <a:spLocks noGrp="1"/>
          </p:cNvSpPr>
          <p:nvPr>
            <p:ph type="sldNum" sz="quarter" idx="4"/>
          </p:nvPr>
        </p:nvSpPr>
        <p:spPr/>
        <p:txBody>
          <a:bodyPr/>
          <a:lstStyle/>
          <a:p>
            <a:fld id="{E19FEFA5-F69B-4463-85F3-6BA87B34B307}" type="slidenum">
              <a:rPr kumimoji="1" lang="ja-JP" altLang="en-US" smtClean="0"/>
              <a:pPr/>
              <a:t>34</a:t>
            </a:fld>
            <a:endParaRPr kumimoji="1" lang="ja-JP" altLang="en-US"/>
          </a:p>
        </p:txBody>
      </p:sp>
      <p:sp>
        <p:nvSpPr>
          <p:cNvPr id="7" name="テキスト ボックス 6">
            <a:extLst>
              <a:ext uri="{FF2B5EF4-FFF2-40B4-BE49-F238E27FC236}">
                <a16:creationId xmlns:a16="http://schemas.microsoft.com/office/drawing/2014/main" id="{7F2AE5AA-F425-5A89-AC6E-FC145CEE47F7}"/>
              </a:ext>
            </a:extLst>
          </p:cNvPr>
          <p:cNvSpPr txBox="1"/>
          <p:nvPr/>
        </p:nvSpPr>
        <p:spPr>
          <a:xfrm>
            <a:off x="562083" y="2320682"/>
            <a:ext cx="8897228" cy="4093428"/>
          </a:xfrm>
          <a:prstGeom prst="rect">
            <a:avLst/>
          </a:prstGeom>
          <a:solidFill>
            <a:schemeClr val="bg1"/>
          </a:solidFill>
        </p:spPr>
        <p:txBody>
          <a:bodyPr wrap="square">
            <a:spAutoFit/>
          </a:bodyPr>
          <a:lstStyle/>
          <a:p>
            <a:r>
              <a:rPr lang="ja-JP" altLang="en-US" sz="2000">
                <a:latin typeface="+mn-ea"/>
              </a:rPr>
              <a:t>✓　我が国は令和</a:t>
            </a:r>
            <a:r>
              <a:rPr lang="ja-JP" altLang="en-US" sz="2000" dirty="0">
                <a:latin typeface="+mn-ea"/>
              </a:rPr>
              <a:t>７（</a:t>
            </a:r>
            <a:r>
              <a:rPr lang="en-US" altLang="ja-JP" sz="2000" dirty="0">
                <a:latin typeface="+mn-ea"/>
              </a:rPr>
              <a:t>2025</a:t>
            </a:r>
            <a:r>
              <a:rPr lang="ja-JP" altLang="en-US" sz="2000" dirty="0">
                <a:latin typeface="+mn-ea"/>
              </a:rPr>
              <a:t>）年</a:t>
            </a:r>
            <a:r>
              <a:rPr lang="en-US" altLang="ja-JP" sz="2000" dirty="0">
                <a:latin typeface="+mn-ea"/>
              </a:rPr>
              <a:t>11</a:t>
            </a:r>
            <a:r>
              <a:rPr lang="ja-JP" altLang="en-US" sz="2000" dirty="0">
                <a:latin typeface="+mn-ea"/>
              </a:rPr>
              <a:t>月、</a:t>
            </a:r>
            <a:r>
              <a:rPr lang="en-US" altLang="ja-JP" sz="2000" dirty="0">
                <a:latin typeface="+mn-ea"/>
              </a:rPr>
              <a:t>STCW-F</a:t>
            </a:r>
            <a:r>
              <a:rPr lang="ja-JP" altLang="en-US" sz="2000" dirty="0">
                <a:latin typeface="+mn-ea"/>
              </a:rPr>
              <a:t>条約に締結しました。</a:t>
            </a:r>
            <a:endParaRPr lang="en-US" altLang="ja-JP" sz="2000" dirty="0">
              <a:latin typeface="+mn-ea"/>
            </a:endParaRPr>
          </a:p>
          <a:p>
            <a:endParaRPr lang="en-US" altLang="ja-JP" sz="2000" dirty="0">
              <a:latin typeface="+mn-ea"/>
            </a:endParaRPr>
          </a:p>
          <a:p>
            <a:r>
              <a:rPr lang="ja-JP" altLang="en-US" sz="2000" dirty="0">
                <a:latin typeface="+mn-ea"/>
              </a:rPr>
              <a:t>✓　 </a:t>
            </a:r>
            <a:r>
              <a:rPr lang="en-US" altLang="ja-JP" sz="2000" dirty="0">
                <a:latin typeface="+mn-ea"/>
              </a:rPr>
              <a:t>STCW</a:t>
            </a:r>
            <a:r>
              <a:rPr lang="ja-JP" altLang="en-US" sz="2000" dirty="0">
                <a:latin typeface="+mn-ea"/>
              </a:rPr>
              <a:t>条約が商船を対象としていることに対し、</a:t>
            </a:r>
            <a:r>
              <a:rPr lang="en-US" altLang="ja-JP" sz="2000" dirty="0">
                <a:solidFill>
                  <a:srgbClr val="C00000"/>
                </a:solidFill>
                <a:latin typeface="+mn-ea"/>
              </a:rPr>
              <a:t>STCW-F</a:t>
            </a:r>
            <a:r>
              <a:rPr lang="ja-JP" altLang="en-US" sz="2000" dirty="0">
                <a:solidFill>
                  <a:srgbClr val="C00000"/>
                </a:solidFill>
                <a:latin typeface="+mn-ea"/>
              </a:rPr>
              <a:t>条約は漁船（漁ろうに従事する船舶）を対象</a:t>
            </a:r>
            <a:r>
              <a:rPr lang="ja-JP" altLang="en-US" sz="2000" dirty="0">
                <a:latin typeface="+mn-ea"/>
              </a:rPr>
              <a:t>としています。</a:t>
            </a:r>
            <a:endParaRPr lang="en-US" altLang="ja-JP" sz="2000" dirty="0">
              <a:latin typeface="+mn-ea"/>
            </a:endParaRPr>
          </a:p>
          <a:p>
            <a:endParaRPr lang="en-US" altLang="ja-JP" sz="2000" dirty="0">
              <a:latin typeface="+mn-ea"/>
            </a:endParaRPr>
          </a:p>
          <a:p>
            <a:r>
              <a:rPr lang="ja-JP" altLang="en-US" sz="2000" dirty="0">
                <a:latin typeface="+mn-ea"/>
              </a:rPr>
              <a:t>✓　我が国では、船舶職員及び小型船舶操縦者法において、商船・漁船の別</a:t>
            </a:r>
            <a:endParaRPr lang="en-US" altLang="ja-JP" sz="2000" dirty="0">
              <a:latin typeface="+mn-ea"/>
            </a:endParaRPr>
          </a:p>
          <a:p>
            <a:r>
              <a:rPr lang="ja-JP" altLang="en-US" sz="2000" dirty="0">
                <a:latin typeface="+mn-ea"/>
              </a:rPr>
              <a:t>　にかかわらず、</a:t>
            </a:r>
            <a:r>
              <a:rPr lang="en-US" altLang="ja-JP" sz="2000" dirty="0">
                <a:latin typeface="+mn-ea"/>
              </a:rPr>
              <a:t>STCW</a:t>
            </a:r>
            <a:r>
              <a:rPr lang="ja-JP" altLang="en-US" sz="2000" dirty="0">
                <a:latin typeface="+mn-ea"/>
              </a:rPr>
              <a:t>条約の規定に</a:t>
            </a:r>
            <a:r>
              <a:rPr lang="ja-JP" altLang="en-US" sz="2000" dirty="0">
                <a:solidFill>
                  <a:srgbClr val="C00000"/>
                </a:solidFill>
                <a:latin typeface="+mn-ea"/>
              </a:rPr>
              <a:t>準拠</a:t>
            </a:r>
            <a:r>
              <a:rPr lang="ja-JP" altLang="en-US" sz="2000" dirty="0">
                <a:latin typeface="+mn-ea"/>
              </a:rPr>
              <a:t>した同一の資格体系、乗組み基準</a:t>
            </a:r>
            <a:endParaRPr lang="en-US" altLang="ja-JP" sz="2000" dirty="0">
              <a:latin typeface="+mn-ea"/>
            </a:endParaRPr>
          </a:p>
          <a:p>
            <a:r>
              <a:rPr lang="ja-JP" altLang="en-US" sz="2000" dirty="0">
                <a:latin typeface="+mn-ea"/>
              </a:rPr>
              <a:t>　としています。</a:t>
            </a:r>
            <a:endParaRPr lang="en-US" altLang="ja-JP" sz="2000" dirty="0">
              <a:latin typeface="+mn-ea"/>
            </a:endParaRPr>
          </a:p>
          <a:p>
            <a:endParaRPr lang="ja-JP" altLang="en-US" sz="2000" dirty="0">
              <a:latin typeface="+mn-ea"/>
            </a:endParaRPr>
          </a:p>
          <a:p>
            <a:r>
              <a:rPr lang="ja-JP" altLang="en-US" sz="2000" dirty="0">
                <a:latin typeface="+mn-ea"/>
              </a:rPr>
              <a:t>✓　なお、</a:t>
            </a:r>
            <a:r>
              <a:rPr lang="en-US" altLang="ja-JP" sz="2000" dirty="0">
                <a:latin typeface="+mn-ea"/>
              </a:rPr>
              <a:t>STCW-F</a:t>
            </a:r>
            <a:r>
              <a:rPr lang="ja-JP" altLang="en-US" sz="2000" dirty="0">
                <a:latin typeface="+mn-ea"/>
              </a:rPr>
              <a:t>条約では、</a:t>
            </a:r>
            <a:r>
              <a:rPr lang="ja-JP" altLang="en-US" sz="2000" dirty="0">
                <a:solidFill>
                  <a:srgbClr val="C00000"/>
                </a:solidFill>
                <a:latin typeface="+mn-ea"/>
              </a:rPr>
              <a:t>一定規模以上の漁船に乗り組む甲板部の職員</a:t>
            </a:r>
            <a:endParaRPr lang="en-US" altLang="ja-JP" sz="2000" dirty="0">
              <a:solidFill>
                <a:srgbClr val="C00000"/>
              </a:solidFill>
              <a:latin typeface="+mn-ea"/>
            </a:endParaRPr>
          </a:p>
          <a:p>
            <a:r>
              <a:rPr lang="ja-JP" altLang="en-US" sz="2000" dirty="0">
                <a:solidFill>
                  <a:srgbClr val="C00000"/>
                </a:solidFill>
                <a:latin typeface="+mn-ea"/>
              </a:rPr>
              <a:t>　（船長、航海士）</a:t>
            </a:r>
            <a:r>
              <a:rPr lang="ja-JP" altLang="en-US" sz="2000" dirty="0">
                <a:latin typeface="+mn-ea"/>
              </a:rPr>
              <a:t>について、</a:t>
            </a:r>
            <a:r>
              <a:rPr lang="ja-JP" altLang="en-US" sz="2000" dirty="0">
                <a:solidFill>
                  <a:srgbClr val="C00000"/>
                </a:solidFill>
                <a:latin typeface="+mn-ea"/>
              </a:rPr>
              <a:t>一定の漁船等における乗船履歴</a:t>
            </a:r>
            <a:r>
              <a:rPr lang="ja-JP" altLang="en-US" sz="2000" dirty="0">
                <a:latin typeface="+mn-ea"/>
              </a:rPr>
              <a:t>と、</a:t>
            </a:r>
            <a:r>
              <a:rPr lang="ja-JP" altLang="en-US" sz="2000" dirty="0">
                <a:solidFill>
                  <a:srgbClr val="C00000"/>
                </a:solidFill>
                <a:latin typeface="+mn-ea"/>
              </a:rPr>
              <a:t>漁船特有</a:t>
            </a:r>
            <a:endParaRPr lang="en-US" altLang="ja-JP" sz="2000" dirty="0">
              <a:solidFill>
                <a:srgbClr val="C00000"/>
              </a:solidFill>
              <a:latin typeface="+mn-ea"/>
            </a:endParaRPr>
          </a:p>
          <a:p>
            <a:r>
              <a:rPr lang="ja-JP" altLang="en-US" sz="2000" dirty="0">
                <a:solidFill>
                  <a:srgbClr val="C00000"/>
                </a:solidFill>
                <a:latin typeface="+mn-ea"/>
              </a:rPr>
              <a:t>　の知識の習得が求められる</a:t>
            </a:r>
            <a:r>
              <a:rPr lang="ja-JP" altLang="en-US" sz="2000" dirty="0">
                <a:latin typeface="+mn-ea"/>
              </a:rPr>
              <a:t>点で、</a:t>
            </a:r>
            <a:r>
              <a:rPr lang="en-US" altLang="ja-JP" sz="2000" dirty="0">
                <a:latin typeface="+mn-ea"/>
              </a:rPr>
              <a:t>STCW</a:t>
            </a:r>
            <a:r>
              <a:rPr lang="ja-JP" altLang="en-US" sz="2000" dirty="0">
                <a:latin typeface="+mn-ea"/>
              </a:rPr>
              <a:t>条約と異なっています。</a:t>
            </a:r>
            <a:endParaRPr lang="en-US" altLang="ja-JP" sz="2000" dirty="0">
              <a:latin typeface="+mn-ea"/>
            </a:endParaRPr>
          </a:p>
          <a:p>
            <a:endParaRPr lang="ja-JP" altLang="en-US" sz="2000" dirty="0">
              <a:latin typeface="+mn-ea"/>
            </a:endParaRPr>
          </a:p>
        </p:txBody>
      </p:sp>
      <p:sp>
        <p:nvSpPr>
          <p:cNvPr id="2" name="テキスト ボックス 1">
            <a:extLst>
              <a:ext uri="{FF2B5EF4-FFF2-40B4-BE49-F238E27FC236}">
                <a16:creationId xmlns:a16="http://schemas.microsoft.com/office/drawing/2014/main" id="{6C857FA8-BA8A-8CC0-E965-9BA5EC82B08E}"/>
              </a:ext>
            </a:extLst>
          </p:cNvPr>
          <p:cNvSpPr txBox="1"/>
          <p:nvPr/>
        </p:nvSpPr>
        <p:spPr>
          <a:xfrm>
            <a:off x="562083" y="907220"/>
            <a:ext cx="5922800" cy="523220"/>
          </a:xfrm>
          <a:prstGeom prst="rect">
            <a:avLst/>
          </a:prstGeom>
          <a:noFill/>
        </p:spPr>
        <p:txBody>
          <a:bodyPr wrap="square">
            <a:spAutoFit/>
          </a:bodyPr>
          <a:lstStyle/>
          <a:p>
            <a:pPr indent="152400">
              <a:buNone/>
            </a:pPr>
            <a:r>
              <a:rPr lang="id-ID" altLang="ja-JP" sz="2800" kern="100" dirty="0">
                <a:solidFill>
                  <a:schemeClr val="bg1"/>
                </a:solidFill>
                <a:effectLst/>
                <a:latin typeface="+mn-ea"/>
                <a:cs typeface="Tahoma" panose="020B0604030504040204" pitchFamily="34" charset="0"/>
              </a:rPr>
              <a:t>STCW-F</a:t>
            </a:r>
            <a:r>
              <a:rPr lang="ja-JP" altLang="en-US" sz="2800" kern="100" dirty="0">
                <a:solidFill>
                  <a:schemeClr val="bg1"/>
                </a:solidFill>
                <a:effectLst/>
                <a:latin typeface="+mn-ea"/>
                <a:cs typeface="Tahoma" panose="020B0604030504040204" pitchFamily="34" charset="0"/>
              </a:rPr>
              <a:t>条約と</a:t>
            </a:r>
            <a:r>
              <a:rPr lang="id-ID" altLang="ja-JP" sz="2800" kern="100" dirty="0">
                <a:solidFill>
                  <a:schemeClr val="bg1"/>
                </a:solidFill>
                <a:effectLst/>
                <a:latin typeface="+mn-ea"/>
                <a:cs typeface="Tahoma" panose="020B0604030504040204" pitchFamily="34" charset="0"/>
              </a:rPr>
              <a:t>STCW</a:t>
            </a:r>
            <a:r>
              <a:rPr lang="ja-JP" altLang="en-US" sz="2800" kern="100" dirty="0">
                <a:solidFill>
                  <a:schemeClr val="bg1"/>
                </a:solidFill>
                <a:effectLst/>
                <a:latin typeface="+mn-ea"/>
                <a:cs typeface="Tahoma" panose="020B0604030504040204" pitchFamily="34" charset="0"/>
              </a:rPr>
              <a:t>条約②　</a:t>
            </a:r>
          </a:p>
        </p:txBody>
      </p:sp>
    </p:spTree>
    <p:extLst>
      <p:ext uri="{BB962C8B-B14F-4D97-AF65-F5344CB8AC3E}">
        <p14:creationId xmlns:p14="http://schemas.microsoft.com/office/powerpoint/2010/main" val="1335028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FC00D-8A9E-FCDF-3A5B-1978532BD9D0}"/>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267416CF-400D-C16C-1914-8CE3E43629E8}"/>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43350C1F-6A31-7390-0738-8812A6424DE0}"/>
              </a:ext>
            </a:extLst>
          </p:cNvPr>
          <p:cNvSpPr>
            <a:spLocks noGrp="1"/>
          </p:cNvSpPr>
          <p:nvPr>
            <p:ph type="sldNum" sz="quarter" idx="4"/>
          </p:nvPr>
        </p:nvSpPr>
        <p:spPr/>
        <p:txBody>
          <a:bodyPr/>
          <a:lstStyle/>
          <a:p>
            <a:fld id="{E19FEFA5-F69B-4463-85F3-6BA87B34B307}" type="slidenum">
              <a:rPr kumimoji="1" lang="ja-JP" altLang="en-US" smtClean="0"/>
              <a:pPr/>
              <a:t>35</a:t>
            </a:fld>
            <a:endParaRPr kumimoji="1" lang="ja-JP" altLang="en-US"/>
          </a:p>
        </p:txBody>
      </p:sp>
      <p:sp>
        <p:nvSpPr>
          <p:cNvPr id="7" name="テキスト ボックス 6">
            <a:extLst>
              <a:ext uri="{FF2B5EF4-FFF2-40B4-BE49-F238E27FC236}">
                <a16:creationId xmlns:a16="http://schemas.microsoft.com/office/drawing/2014/main" id="{A2E61712-4698-9171-FDA2-D965D832E65C}"/>
              </a:ext>
            </a:extLst>
          </p:cNvPr>
          <p:cNvSpPr txBox="1"/>
          <p:nvPr/>
        </p:nvSpPr>
        <p:spPr>
          <a:xfrm>
            <a:off x="562083" y="2379529"/>
            <a:ext cx="8844677" cy="3477875"/>
          </a:xfrm>
          <a:prstGeom prst="rect">
            <a:avLst/>
          </a:prstGeom>
          <a:solidFill>
            <a:schemeClr val="bg1"/>
          </a:solidFill>
        </p:spPr>
        <p:txBody>
          <a:bodyPr wrap="square">
            <a:spAutoFit/>
          </a:bodyPr>
          <a:lstStyle/>
          <a:p>
            <a:r>
              <a:rPr lang="ja-JP" altLang="en-US" sz="2000" dirty="0"/>
              <a:t>✓　正式名称は「</a:t>
            </a:r>
            <a:r>
              <a:rPr lang="en-US" altLang="ja-JP" sz="2000" dirty="0"/>
              <a:t>1973</a:t>
            </a:r>
            <a:r>
              <a:rPr lang="ja-JP" altLang="en-US" sz="2000" dirty="0"/>
              <a:t>年の船舶による汚染の防止のための国際条約に関</a:t>
            </a:r>
            <a:endParaRPr lang="en-US" altLang="ja-JP" sz="2000" dirty="0"/>
          </a:p>
          <a:p>
            <a:r>
              <a:rPr lang="ja-JP" altLang="en-US" sz="2000" dirty="0"/>
              <a:t>　する</a:t>
            </a:r>
            <a:r>
              <a:rPr lang="en-US" altLang="ja-JP" sz="2000" dirty="0"/>
              <a:t>1978</a:t>
            </a:r>
            <a:r>
              <a:rPr lang="ja-JP" altLang="en-US" sz="2000" dirty="0"/>
              <a:t>年の議定書」であり、本条約の附属書</a:t>
            </a:r>
            <a:r>
              <a:rPr lang="en-US" altLang="ja-JP" sz="2000" dirty="0"/>
              <a:t>Ⅰ</a:t>
            </a:r>
            <a:r>
              <a:rPr lang="ja-JP" altLang="en-US" sz="2000" dirty="0"/>
              <a:t>から</a:t>
            </a:r>
            <a:r>
              <a:rPr lang="en-US" altLang="ja-JP" sz="2000" dirty="0"/>
              <a:t>Ⅵ</a:t>
            </a:r>
            <a:r>
              <a:rPr lang="ja-JP" altLang="en-US" sz="2000" dirty="0"/>
              <a:t>において、</a:t>
            </a:r>
            <a:r>
              <a:rPr lang="ja-JP" altLang="en-US" sz="2000" dirty="0">
                <a:solidFill>
                  <a:srgbClr val="C00000"/>
                </a:solidFill>
              </a:rPr>
              <a:t>船</a:t>
            </a:r>
            <a:endParaRPr lang="en-US" altLang="ja-JP" sz="2000" dirty="0">
              <a:solidFill>
                <a:srgbClr val="C00000"/>
              </a:solidFill>
            </a:endParaRPr>
          </a:p>
          <a:p>
            <a:r>
              <a:rPr lang="ja-JP" altLang="en-US" sz="2000" dirty="0">
                <a:solidFill>
                  <a:srgbClr val="C00000"/>
                </a:solidFill>
              </a:rPr>
              <a:t>　舶の航行に起因する海洋環境汚染（油、有害液体物質、危険物、汚水、</a:t>
            </a:r>
            <a:endParaRPr lang="en-US" altLang="ja-JP" sz="2000" dirty="0">
              <a:solidFill>
                <a:srgbClr val="C00000"/>
              </a:solidFill>
            </a:endParaRPr>
          </a:p>
          <a:p>
            <a:r>
              <a:rPr lang="ja-JP" altLang="en-US" sz="2000" dirty="0">
                <a:solidFill>
                  <a:srgbClr val="C00000"/>
                </a:solidFill>
              </a:rPr>
              <a:t>　廃棄物及び排ガス（</a:t>
            </a:r>
            <a:r>
              <a:rPr lang="en-US" altLang="ja-JP" sz="2000" dirty="0">
                <a:solidFill>
                  <a:srgbClr val="C00000"/>
                </a:solidFill>
              </a:rPr>
              <a:t>NOx</a:t>
            </a:r>
            <a:r>
              <a:rPr lang="ja-JP" altLang="en-US" sz="2000" dirty="0">
                <a:solidFill>
                  <a:srgbClr val="C00000"/>
                </a:solidFill>
              </a:rPr>
              <a:t>、</a:t>
            </a:r>
            <a:r>
              <a:rPr lang="en-US" altLang="ja-JP" sz="2000" dirty="0" err="1">
                <a:solidFill>
                  <a:srgbClr val="C00000"/>
                </a:solidFill>
              </a:rPr>
              <a:t>SOx</a:t>
            </a:r>
            <a:r>
              <a:rPr lang="ja-JP" altLang="en-US" sz="2000" dirty="0">
                <a:solidFill>
                  <a:srgbClr val="C00000"/>
                </a:solidFill>
              </a:rPr>
              <a:t>、</a:t>
            </a:r>
            <a:r>
              <a:rPr lang="en-US" altLang="ja-JP" sz="2000" dirty="0">
                <a:solidFill>
                  <a:srgbClr val="C00000"/>
                </a:solidFill>
              </a:rPr>
              <a:t>CO2</a:t>
            </a:r>
            <a:r>
              <a:rPr lang="ja-JP" altLang="en-US" sz="2000" dirty="0">
                <a:solidFill>
                  <a:srgbClr val="C00000"/>
                </a:solidFill>
              </a:rPr>
              <a:t>等）の排出による汚染）を防止</a:t>
            </a:r>
            <a:endParaRPr lang="en-US" altLang="ja-JP" sz="2000" dirty="0">
              <a:solidFill>
                <a:srgbClr val="C00000"/>
              </a:solidFill>
            </a:endParaRPr>
          </a:p>
          <a:p>
            <a:r>
              <a:rPr lang="ja-JP" altLang="en-US" sz="2000" dirty="0">
                <a:solidFill>
                  <a:srgbClr val="C00000"/>
                </a:solidFill>
              </a:rPr>
              <a:t>　する</a:t>
            </a:r>
            <a:r>
              <a:rPr lang="ja-JP" altLang="en-US" sz="2000" dirty="0"/>
              <a:t>ため、</a:t>
            </a:r>
            <a:r>
              <a:rPr lang="ja-JP" altLang="en-US" sz="2000" dirty="0">
                <a:solidFill>
                  <a:srgbClr val="C00000"/>
                </a:solidFill>
              </a:rPr>
              <a:t>船舶の構造・設備、船舶からの排出等に関する基準</a:t>
            </a:r>
            <a:r>
              <a:rPr lang="ja-JP" altLang="en-US" sz="2000" dirty="0"/>
              <a:t>が定め</a:t>
            </a:r>
            <a:endParaRPr lang="en-US" altLang="ja-JP" sz="2000" dirty="0"/>
          </a:p>
          <a:p>
            <a:r>
              <a:rPr lang="ja-JP" altLang="en-US" sz="2000" dirty="0"/>
              <a:t>　られています。</a:t>
            </a:r>
            <a:endParaRPr lang="en-US" altLang="ja-JP" sz="2000" dirty="0"/>
          </a:p>
          <a:p>
            <a:endParaRPr lang="en-US" altLang="ja-JP" sz="2000" dirty="0"/>
          </a:p>
          <a:p>
            <a:r>
              <a:rPr lang="ja-JP" altLang="en-US" sz="2000" dirty="0"/>
              <a:t>✓　また、</a:t>
            </a:r>
            <a:r>
              <a:rPr lang="en-US" altLang="ja-JP" sz="2000" dirty="0"/>
              <a:t>SOLAS</a:t>
            </a:r>
            <a:r>
              <a:rPr lang="ja-JP" altLang="en-US" sz="2000" dirty="0"/>
              <a:t>条約（</a:t>
            </a:r>
            <a:r>
              <a:rPr lang="en-US" altLang="ja-JP" sz="2000" dirty="0"/>
              <a:t>1974</a:t>
            </a:r>
            <a:r>
              <a:rPr lang="ja-JP" altLang="en-US" sz="2000" dirty="0"/>
              <a:t>年海上人命安全条約）と同様、主管庁又は</a:t>
            </a:r>
            <a:endParaRPr lang="en-US" altLang="ja-JP" sz="2000" dirty="0"/>
          </a:p>
          <a:p>
            <a:r>
              <a:rPr lang="ja-JP" altLang="en-US" sz="2000" dirty="0"/>
              <a:t>　認定された団体による</a:t>
            </a:r>
            <a:r>
              <a:rPr lang="ja-JP" altLang="en-US" sz="2000" dirty="0">
                <a:solidFill>
                  <a:srgbClr val="C00000"/>
                </a:solidFill>
              </a:rPr>
              <a:t>定期的な検査の実施</a:t>
            </a:r>
            <a:r>
              <a:rPr lang="ja-JP" altLang="en-US" sz="2000" dirty="0"/>
              <a:t>、証書の発給、</a:t>
            </a:r>
            <a:r>
              <a:rPr lang="ja-JP" altLang="en-US" sz="2000" dirty="0">
                <a:solidFill>
                  <a:srgbClr val="C00000"/>
                </a:solidFill>
              </a:rPr>
              <a:t>寄港国によ</a:t>
            </a:r>
            <a:endParaRPr lang="en-US" altLang="ja-JP" sz="2000" dirty="0">
              <a:solidFill>
                <a:srgbClr val="C00000"/>
              </a:solidFill>
            </a:endParaRPr>
          </a:p>
          <a:p>
            <a:r>
              <a:rPr lang="ja-JP" altLang="en-US" sz="2000" dirty="0">
                <a:solidFill>
                  <a:srgbClr val="C00000"/>
                </a:solidFill>
              </a:rPr>
              <a:t>　る監督（ポートステートコントロール：</a:t>
            </a:r>
            <a:r>
              <a:rPr lang="en-US" altLang="ja-JP" sz="2000" dirty="0">
                <a:solidFill>
                  <a:srgbClr val="C00000"/>
                </a:solidFill>
              </a:rPr>
              <a:t>PSC</a:t>
            </a:r>
            <a:r>
              <a:rPr lang="ja-JP" altLang="en-US" sz="2000" dirty="0">
                <a:solidFill>
                  <a:srgbClr val="C00000"/>
                </a:solidFill>
              </a:rPr>
              <a:t>）</a:t>
            </a:r>
            <a:r>
              <a:rPr lang="ja-JP" altLang="en-US" sz="2000" dirty="0"/>
              <a:t>などの規定が定められ</a:t>
            </a:r>
            <a:endParaRPr lang="en-US" altLang="ja-JP" sz="2000" dirty="0"/>
          </a:p>
          <a:p>
            <a:r>
              <a:rPr lang="ja-JP" altLang="en-US" sz="2000" dirty="0"/>
              <a:t>　ています。</a:t>
            </a:r>
          </a:p>
        </p:txBody>
      </p:sp>
      <p:sp>
        <p:nvSpPr>
          <p:cNvPr id="2" name="テキスト ボックス 1">
            <a:extLst>
              <a:ext uri="{FF2B5EF4-FFF2-40B4-BE49-F238E27FC236}">
                <a16:creationId xmlns:a16="http://schemas.microsoft.com/office/drawing/2014/main" id="{10D29A19-8A97-2D06-481F-FA2B4363B0C8}"/>
              </a:ext>
            </a:extLst>
          </p:cNvPr>
          <p:cNvSpPr txBox="1"/>
          <p:nvPr/>
        </p:nvSpPr>
        <p:spPr>
          <a:xfrm>
            <a:off x="562083" y="801808"/>
            <a:ext cx="5922800" cy="523220"/>
          </a:xfrm>
          <a:prstGeom prst="rect">
            <a:avLst/>
          </a:prstGeom>
          <a:noFill/>
        </p:spPr>
        <p:txBody>
          <a:bodyPr wrap="square">
            <a:spAutoFit/>
          </a:bodyPr>
          <a:lstStyle/>
          <a:p>
            <a:pPr indent="152400">
              <a:buNone/>
            </a:pPr>
            <a:r>
              <a:rPr lang="id-ID" altLang="ja-JP" sz="2800" kern="100" dirty="0">
                <a:solidFill>
                  <a:schemeClr val="bg1"/>
                </a:solidFill>
                <a:effectLst/>
                <a:latin typeface="+mn-ea"/>
                <a:cs typeface="Tahoma" panose="020B0604030504040204" pitchFamily="34" charset="0"/>
              </a:rPr>
              <a:t>MARPOL</a:t>
            </a:r>
            <a:r>
              <a:rPr lang="ja-JP" altLang="en-US" sz="2800" kern="100" dirty="0">
                <a:solidFill>
                  <a:schemeClr val="bg1"/>
                </a:solidFill>
                <a:effectLst/>
                <a:latin typeface="+mn-ea"/>
                <a:cs typeface="Tahoma" panose="020B0604030504040204" pitchFamily="34" charset="0"/>
              </a:rPr>
              <a:t>条約①</a:t>
            </a:r>
          </a:p>
        </p:txBody>
      </p:sp>
    </p:spTree>
    <p:extLst>
      <p:ext uri="{BB962C8B-B14F-4D97-AF65-F5344CB8AC3E}">
        <p14:creationId xmlns:p14="http://schemas.microsoft.com/office/powerpoint/2010/main" val="79559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0F697-882A-8CC0-3005-A86E66636789}"/>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DF6C52A6-FDD6-0566-276C-8B538934C598}"/>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9B62C833-94A7-5325-7982-16012E79EF42}"/>
              </a:ext>
            </a:extLst>
          </p:cNvPr>
          <p:cNvSpPr>
            <a:spLocks noGrp="1"/>
          </p:cNvSpPr>
          <p:nvPr>
            <p:ph type="sldNum" sz="quarter" idx="4"/>
          </p:nvPr>
        </p:nvSpPr>
        <p:spPr/>
        <p:txBody>
          <a:bodyPr/>
          <a:lstStyle/>
          <a:p>
            <a:fld id="{E19FEFA5-F69B-4463-85F3-6BA87B34B307}" type="slidenum">
              <a:rPr kumimoji="1" lang="ja-JP" altLang="en-US" smtClean="0"/>
              <a:pPr/>
              <a:t>36</a:t>
            </a:fld>
            <a:endParaRPr kumimoji="1" lang="ja-JP" altLang="en-US"/>
          </a:p>
        </p:txBody>
      </p:sp>
      <p:sp>
        <p:nvSpPr>
          <p:cNvPr id="7" name="テキスト ボックス 6">
            <a:extLst>
              <a:ext uri="{FF2B5EF4-FFF2-40B4-BE49-F238E27FC236}">
                <a16:creationId xmlns:a16="http://schemas.microsoft.com/office/drawing/2014/main" id="{BA127CFF-A818-70DE-D91C-FA9D29DB02EE}"/>
              </a:ext>
            </a:extLst>
          </p:cNvPr>
          <p:cNvSpPr txBox="1"/>
          <p:nvPr/>
        </p:nvSpPr>
        <p:spPr>
          <a:xfrm>
            <a:off x="681037" y="2377791"/>
            <a:ext cx="8792125" cy="4093428"/>
          </a:xfrm>
          <a:prstGeom prst="rect">
            <a:avLst/>
          </a:prstGeom>
          <a:solidFill>
            <a:schemeClr val="bg1"/>
          </a:solidFill>
        </p:spPr>
        <p:txBody>
          <a:bodyPr wrap="square">
            <a:spAutoFit/>
          </a:bodyPr>
          <a:lstStyle/>
          <a:p>
            <a:r>
              <a:rPr lang="ja-JP" altLang="en-US" sz="2000" dirty="0">
                <a:latin typeface="+mn-ea"/>
              </a:rPr>
              <a:t>✓　特に、</a:t>
            </a:r>
            <a:r>
              <a:rPr lang="ja-JP" altLang="en-US" sz="2000" dirty="0">
                <a:solidFill>
                  <a:srgbClr val="C00000"/>
                </a:solidFill>
                <a:latin typeface="+mn-ea"/>
              </a:rPr>
              <a:t>本条約附属書</a:t>
            </a:r>
            <a:r>
              <a:rPr lang="en-US" altLang="ja-JP" sz="2000" dirty="0">
                <a:solidFill>
                  <a:srgbClr val="C00000"/>
                </a:solidFill>
                <a:latin typeface="+mn-ea"/>
              </a:rPr>
              <a:t>Ⅴ</a:t>
            </a:r>
            <a:r>
              <a:rPr lang="ja-JP" altLang="en-US" sz="2000" dirty="0">
                <a:solidFill>
                  <a:srgbClr val="C00000"/>
                </a:solidFill>
                <a:latin typeface="+mn-ea"/>
              </a:rPr>
              <a:t>（船舶からの廃棄物の排出規制）</a:t>
            </a:r>
            <a:r>
              <a:rPr lang="ja-JP" altLang="en-US" sz="2000" dirty="0">
                <a:latin typeface="+mn-ea"/>
              </a:rPr>
              <a:t>では、海難</a:t>
            </a:r>
            <a:endParaRPr lang="en-US" altLang="ja-JP" sz="2000" dirty="0">
              <a:latin typeface="+mn-ea"/>
            </a:endParaRPr>
          </a:p>
          <a:p>
            <a:r>
              <a:rPr lang="ja-JP" altLang="en-US" sz="2000" dirty="0">
                <a:latin typeface="+mn-ea"/>
              </a:rPr>
              <a:t>　事故等の不測の事態を除き、</a:t>
            </a:r>
            <a:r>
              <a:rPr lang="ja-JP" altLang="en-US" sz="2000" dirty="0">
                <a:solidFill>
                  <a:srgbClr val="C00000"/>
                </a:solidFill>
                <a:latin typeface="+mn-ea"/>
              </a:rPr>
              <a:t>漁具を含む全ての廃棄物やプラスチック</a:t>
            </a:r>
            <a:endParaRPr lang="en-US" altLang="ja-JP" sz="2000" dirty="0">
              <a:solidFill>
                <a:srgbClr val="C00000"/>
              </a:solidFill>
              <a:latin typeface="+mn-ea"/>
            </a:endParaRPr>
          </a:p>
          <a:p>
            <a:r>
              <a:rPr lang="ja-JP" altLang="en-US" sz="2000" dirty="0">
                <a:solidFill>
                  <a:srgbClr val="C00000"/>
                </a:solidFill>
                <a:latin typeface="+mn-ea"/>
              </a:rPr>
              <a:t>　について海洋排出を禁止</a:t>
            </a:r>
            <a:r>
              <a:rPr lang="ja-JP" altLang="en-US" sz="2000" dirty="0">
                <a:latin typeface="+mn-ea"/>
              </a:rPr>
              <a:t>しています。</a:t>
            </a:r>
            <a:endParaRPr lang="en-US" altLang="ja-JP" sz="2000" dirty="0">
              <a:latin typeface="+mn-ea"/>
            </a:endParaRPr>
          </a:p>
          <a:p>
            <a:endParaRPr lang="en-US" altLang="ja-JP" sz="2000" dirty="0">
              <a:latin typeface="+mn-ea"/>
            </a:endParaRPr>
          </a:p>
          <a:p>
            <a:r>
              <a:rPr lang="ja-JP" altLang="en-US" sz="2000" dirty="0">
                <a:solidFill>
                  <a:schemeClr val="accent6"/>
                </a:solidFill>
                <a:latin typeface="+mn-ea"/>
              </a:rPr>
              <a:t>　</a:t>
            </a:r>
            <a:r>
              <a:rPr lang="ja-JP" altLang="en-US" sz="2000" dirty="0">
                <a:solidFill>
                  <a:srgbClr val="C00000"/>
                </a:solidFill>
                <a:latin typeface="+mn-ea"/>
              </a:rPr>
              <a:t>☞</a:t>
            </a:r>
            <a:r>
              <a:rPr lang="ja-JP" altLang="en-US" sz="2000" dirty="0">
                <a:solidFill>
                  <a:schemeClr val="accent6"/>
                </a:solidFill>
                <a:latin typeface="+mn-ea"/>
              </a:rPr>
              <a:t>　</a:t>
            </a:r>
            <a:r>
              <a:rPr lang="ja-JP" altLang="en-US" sz="2000" dirty="0">
                <a:latin typeface="+mn-ea"/>
              </a:rPr>
              <a:t>ただし、海洋排出が禁止されている廃棄物には、</a:t>
            </a:r>
            <a:r>
              <a:rPr lang="ja-JP" altLang="en-US" sz="2000" dirty="0">
                <a:solidFill>
                  <a:srgbClr val="C00000"/>
                </a:solidFill>
                <a:latin typeface="+mn-ea"/>
              </a:rPr>
              <a:t>航行中に行われ</a:t>
            </a:r>
            <a:endParaRPr lang="en-US" altLang="ja-JP" sz="2000" dirty="0">
              <a:solidFill>
                <a:srgbClr val="C00000"/>
              </a:solidFill>
              <a:latin typeface="+mn-ea"/>
            </a:endParaRPr>
          </a:p>
          <a:p>
            <a:r>
              <a:rPr lang="ja-JP" altLang="en-US" sz="2000" dirty="0">
                <a:solidFill>
                  <a:srgbClr val="C00000"/>
                </a:solidFill>
                <a:latin typeface="+mn-ea"/>
              </a:rPr>
              <a:t>　　た漁ろう活動又は水産物の養殖活動から生じた生鮮魚及びその一部</a:t>
            </a:r>
            <a:endParaRPr lang="en-US" altLang="ja-JP" sz="2000" dirty="0">
              <a:solidFill>
                <a:srgbClr val="C00000"/>
              </a:solidFill>
              <a:latin typeface="+mn-ea"/>
            </a:endParaRPr>
          </a:p>
          <a:p>
            <a:r>
              <a:rPr lang="ja-JP" altLang="en-US" sz="2000" dirty="0">
                <a:solidFill>
                  <a:srgbClr val="C00000"/>
                </a:solidFill>
                <a:latin typeface="+mn-ea"/>
              </a:rPr>
              <a:t>　　は含まれません。</a:t>
            </a:r>
            <a:endParaRPr lang="en-US" altLang="ja-JP" sz="2000" dirty="0">
              <a:solidFill>
                <a:srgbClr val="C00000"/>
              </a:solidFill>
              <a:latin typeface="+mn-ea"/>
            </a:endParaRPr>
          </a:p>
          <a:p>
            <a:endParaRPr lang="en-US" altLang="ja-JP" sz="2000" dirty="0">
              <a:latin typeface="+mn-ea"/>
            </a:endParaRPr>
          </a:p>
          <a:p>
            <a:r>
              <a:rPr lang="ja-JP" altLang="en-US" sz="2000" dirty="0">
                <a:latin typeface="+mn-ea"/>
              </a:rPr>
              <a:t>✓　また、</a:t>
            </a:r>
            <a:r>
              <a:rPr lang="ja-JP" altLang="en-US" sz="2000" dirty="0">
                <a:solidFill>
                  <a:srgbClr val="C00000"/>
                </a:solidFill>
                <a:latin typeface="+mn-ea"/>
              </a:rPr>
              <a:t>不測の事態における漁具の流失又は排出で海洋環境又は船舶</a:t>
            </a:r>
            <a:endParaRPr lang="en-US" altLang="ja-JP" sz="2000" dirty="0">
              <a:solidFill>
                <a:srgbClr val="C00000"/>
              </a:solidFill>
              <a:latin typeface="+mn-ea"/>
            </a:endParaRPr>
          </a:p>
          <a:p>
            <a:r>
              <a:rPr lang="ja-JP" altLang="en-US" sz="2000" dirty="0">
                <a:solidFill>
                  <a:srgbClr val="C00000"/>
                </a:solidFill>
                <a:latin typeface="+mn-ea"/>
              </a:rPr>
              <a:t>　航行に相当な脅威を及ぼすもの</a:t>
            </a:r>
            <a:r>
              <a:rPr lang="ja-JP" altLang="en-US" sz="2000" dirty="0">
                <a:latin typeface="+mn-ea"/>
              </a:rPr>
              <a:t>については、</a:t>
            </a:r>
            <a:r>
              <a:rPr lang="ja-JP" altLang="en-US" sz="2000" dirty="0">
                <a:solidFill>
                  <a:srgbClr val="C00000"/>
                </a:solidFill>
                <a:latin typeface="+mn-ea"/>
              </a:rPr>
              <a:t>当該船舶の旗国に通報す</a:t>
            </a:r>
            <a:endParaRPr lang="en-US" altLang="ja-JP" sz="2000" dirty="0">
              <a:solidFill>
                <a:srgbClr val="C00000"/>
              </a:solidFill>
              <a:latin typeface="+mn-ea"/>
            </a:endParaRPr>
          </a:p>
          <a:p>
            <a:r>
              <a:rPr lang="ja-JP" altLang="en-US" sz="2000" dirty="0">
                <a:solidFill>
                  <a:srgbClr val="C00000"/>
                </a:solidFill>
                <a:latin typeface="+mn-ea"/>
              </a:rPr>
              <a:t>　る必要</a:t>
            </a:r>
            <a:r>
              <a:rPr lang="ja-JP" altLang="en-US" sz="2000" dirty="0">
                <a:latin typeface="+mn-ea"/>
              </a:rPr>
              <a:t>があり、さらに、当該流失又は排出が旗国とは別の沿岸国の管</a:t>
            </a:r>
            <a:endParaRPr lang="en-US" altLang="ja-JP" sz="2000" dirty="0">
              <a:latin typeface="+mn-ea"/>
            </a:endParaRPr>
          </a:p>
          <a:p>
            <a:r>
              <a:rPr lang="ja-JP" altLang="en-US" sz="2000" dirty="0">
                <a:latin typeface="+mn-ea"/>
              </a:rPr>
              <a:t>　轄水域で発生した場合には、当該旗国に加えて当該沿岸国にも通報す</a:t>
            </a:r>
            <a:endParaRPr lang="en-US" altLang="ja-JP" sz="2000" dirty="0">
              <a:latin typeface="+mn-ea"/>
            </a:endParaRPr>
          </a:p>
          <a:p>
            <a:r>
              <a:rPr lang="ja-JP" altLang="en-US" sz="2000" dirty="0">
                <a:latin typeface="+mn-ea"/>
              </a:rPr>
              <a:t>　る必要があります。</a:t>
            </a:r>
          </a:p>
        </p:txBody>
      </p:sp>
      <p:sp>
        <p:nvSpPr>
          <p:cNvPr id="2" name="テキスト ボックス 1">
            <a:extLst>
              <a:ext uri="{FF2B5EF4-FFF2-40B4-BE49-F238E27FC236}">
                <a16:creationId xmlns:a16="http://schemas.microsoft.com/office/drawing/2014/main" id="{5BEE9485-3CDB-498B-0FBF-2FC6699B5598}"/>
              </a:ext>
            </a:extLst>
          </p:cNvPr>
          <p:cNvSpPr txBox="1"/>
          <p:nvPr/>
        </p:nvSpPr>
        <p:spPr>
          <a:xfrm>
            <a:off x="562083" y="801808"/>
            <a:ext cx="5922800" cy="523220"/>
          </a:xfrm>
          <a:prstGeom prst="rect">
            <a:avLst/>
          </a:prstGeom>
          <a:noFill/>
        </p:spPr>
        <p:txBody>
          <a:bodyPr wrap="square">
            <a:spAutoFit/>
          </a:bodyPr>
          <a:lstStyle/>
          <a:p>
            <a:pPr indent="152400">
              <a:buNone/>
            </a:pPr>
            <a:r>
              <a:rPr lang="id-ID" altLang="ja-JP" sz="2800" kern="100" dirty="0">
                <a:solidFill>
                  <a:schemeClr val="bg1"/>
                </a:solidFill>
                <a:effectLst/>
                <a:latin typeface="+mn-ea"/>
                <a:cs typeface="Tahoma" panose="020B0604030504040204" pitchFamily="34" charset="0"/>
              </a:rPr>
              <a:t>MARPOL</a:t>
            </a:r>
            <a:r>
              <a:rPr lang="ja-JP" altLang="en-US" sz="2800" kern="100" dirty="0">
                <a:solidFill>
                  <a:schemeClr val="bg1"/>
                </a:solidFill>
                <a:effectLst/>
                <a:latin typeface="+mn-ea"/>
                <a:cs typeface="Tahoma" panose="020B0604030504040204" pitchFamily="34" charset="0"/>
              </a:rPr>
              <a:t>条約②</a:t>
            </a:r>
          </a:p>
        </p:txBody>
      </p:sp>
    </p:spTree>
    <p:extLst>
      <p:ext uri="{BB962C8B-B14F-4D97-AF65-F5344CB8AC3E}">
        <p14:creationId xmlns:p14="http://schemas.microsoft.com/office/powerpoint/2010/main" val="923419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18A32-D000-DE94-5266-AF171E5C1B00}"/>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07A4469-0203-EEF6-E911-13E4E9AA09B8}"/>
              </a:ext>
            </a:extLst>
          </p:cNvPr>
          <p:cNvSpPr>
            <a:spLocks noGrp="1"/>
          </p:cNvSpPr>
          <p:nvPr>
            <p:ph type="sldNum" sz="quarter" idx="4"/>
          </p:nvPr>
        </p:nvSpPr>
        <p:spPr/>
        <p:txBody>
          <a:bodyPr/>
          <a:lstStyle/>
          <a:p>
            <a:fld id="{E19FEFA5-F69B-4463-85F3-6BA87B34B307}" type="slidenum">
              <a:rPr kumimoji="1" lang="ja-JP" altLang="en-US" smtClean="0"/>
              <a:pPr/>
              <a:t>37</a:t>
            </a:fld>
            <a:endParaRPr kumimoji="1" lang="ja-JP" altLang="en-US"/>
          </a:p>
        </p:txBody>
      </p:sp>
      <p:sp>
        <p:nvSpPr>
          <p:cNvPr id="7" name="テキスト ボックス 6">
            <a:extLst>
              <a:ext uri="{FF2B5EF4-FFF2-40B4-BE49-F238E27FC236}">
                <a16:creationId xmlns:a16="http://schemas.microsoft.com/office/drawing/2014/main" id="{3AAA3084-6CC5-A44C-388A-505EF4E312D6}"/>
              </a:ext>
            </a:extLst>
          </p:cNvPr>
          <p:cNvSpPr txBox="1"/>
          <p:nvPr/>
        </p:nvSpPr>
        <p:spPr>
          <a:xfrm>
            <a:off x="486103" y="2185731"/>
            <a:ext cx="8933794" cy="1969770"/>
          </a:xfrm>
          <a:prstGeom prst="rect">
            <a:avLst/>
          </a:prstGeom>
          <a:solidFill>
            <a:schemeClr val="bg1"/>
          </a:solidFill>
        </p:spPr>
        <p:txBody>
          <a:bodyPr wrap="square">
            <a:spAutoFit/>
          </a:bodyPr>
          <a:lstStyle/>
          <a:p>
            <a:r>
              <a:rPr lang="en-US" altLang="ja-JP" sz="2200" dirty="0">
                <a:highlight>
                  <a:srgbClr val="FDD4D3"/>
                </a:highlight>
                <a:latin typeface="+mj-ea"/>
                <a:ea typeface="+mj-ea"/>
              </a:rPr>
              <a:t>SOLAS</a:t>
            </a:r>
            <a:r>
              <a:rPr lang="ja-JP" altLang="en-US" sz="2200" dirty="0">
                <a:highlight>
                  <a:srgbClr val="FDD4D3"/>
                </a:highlight>
                <a:latin typeface="+mj-ea"/>
                <a:ea typeface="+mj-ea"/>
              </a:rPr>
              <a:t>条約</a:t>
            </a:r>
            <a:endParaRPr lang="ja-JP" altLang="en-US" sz="2200" dirty="0">
              <a:latin typeface="+mj-ea"/>
              <a:ea typeface="+mj-ea"/>
            </a:endParaRPr>
          </a:p>
          <a:p>
            <a:r>
              <a:rPr lang="ja-JP" altLang="en-US" sz="2000" dirty="0"/>
              <a:t>✓　</a:t>
            </a:r>
            <a:r>
              <a:rPr lang="ja-JP" altLang="en-US" sz="2000" dirty="0">
                <a:solidFill>
                  <a:srgbClr val="C00000"/>
                </a:solidFill>
              </a:rPr>
              <a:t>船舶の堪航性</a:t>
            </a:r>
            <a:r>
              <a:rPr lang="ja-JP" altLang="en-US" sz="2000" dirty="0"/>
              <a:t>（航海に堪えること）及び</a:t>
            </a:r>
            <a:r>
              <a:rPr lang="ja-JP" altLang="en-US" sz="2000" dirty="0">
                <a:solidFill>
                  <a:srgbClr val="C00000"/>
                </a:solidFill>
              </a:rPr>
              <a:t>旅客や船員の安全を確保する</a:t>
            </a:r>
            <a:endParaRPr lang="en-US" altLang="ja-JP" sz="2000" dirty="0">
              <a:solidFill>
                <a:srgbClr val="C00000"/>
              </a:solidFill>
            </a:endParaRPr>
          </a:p>
          <a:p>
            <a:r>
              <a:rPr lang="ja-JP" altLang="en-US" sz="2000" dirty="0">
                <a:solidFill>
                  <a:srgbClr val="C00000"/>
                </a:solidFill>
              </a:rPr>
              <a:t>　ために必要な船舶の構造、救命設備や航海道具などの技術基準</a:t>
            </a:r>
            <a:r>
              <a:rPr lang="ja-JP" altLang="en-US" sz="2000" dirty="0"/>
              <a:t>について、</a:t>
            </a:r>
            <a:endParaRPr lang="en-US" altLang="ja-JP" sz="2000" dirty="0"/>
          </a:p>
          <a:p>
            <a:r>
              <a:rPr lang="ja-JP" altLang="en-US" sz="2000" dirty="0"/>
              <a:t>　</a:t>
            </a:r>
            <a:r>
              <a:rPr lang="ja-JP" altLang="en-US" sz="2000" dirty="0">
                <a:solidFill>
                  <a:srgbClr val="C00000"/>
                </a:solidFill>
              </a:rPr>
              <a:t>国際的に統一された基準</a:t>
            </a:r>
            <a:r>
              <a:rPr lang="ja-JP" altLang="en-US" sz="2000" dirty="0"/>
              <a:t>を定めるとともに、登録国又は委任された団体</a:t>
            </a:r>
            <a:endParaRPr lang="en-US" altLang="ja-JP" sz="2000" dirty="0"/>
          </a:p>
          <a:p>
            <a:r>
              <a:rPr lang="ja-JP" altLang="en-US" sz="2000" dirty="0"/>
              <a:t>　による</a:t>
            </a:r>
            <a:r>
              <a:rPr lang="ja-JP" altLang="en-US" sz="2000" dirty="0">
                <a:solidFill>
                  <a:srgbClr val="C00000"/>
                </a:solidFill>
              </a:rPr>
              <a:t>定期的な検査の実施</a:t>
            </a:r>
            <a:r>
              <a:rPr lang="ja-JP" altLang="en-US" sz="2000" dirty="0"/>
              <a:t>、証書の発給、</a:t>
            </a:r>
            <a:r>
              <a:rPr lang="ja-JP" altLang="en-US" sz="2000" dirty="0">
                <a:solidFill>
                  <a:srgbClr val="C00000"/>
                </a:solidFill>
              </a:rPr>
              <a:t>寄港国による監督（ポートス</a:t>
            </a:r>
            <a:endParaRPr lang="en-US" altLang="ja-JP" sz="2000" dirty="0">
              <a:solidFill>
                <a:srgbClr val="C00000"/>
              </a:solidFill>
            </a:endParaRPr>
          </a:p>
          <a:p>
            <a:r>
              <a:rPr lang="ja-JP" altLang="en-US" sz="2000" dirty="0">
                <a:solidFill>
                  <a:srgbClr val="C00000"/>
                </a:solidFill>
              </a:rPr>
              <a:t>　テートコントロール）</a:t>
            </a:r>
            <a:r>
              <a:rPr lang="ja-JP" altLang="en-US" sz="2000" dirty="0"/>
              <a:t>などの規定が定められています。</a:t>
            </a:r>
            <a:endParaRPr lang="en-US" altLang="ja-JP" sz="2000" dirty="0"/>
          </a:p>
        </p:txBody>
      </p:sp>
      <p:sp>
        <p:nvSpPr>
          <p:cNvPr id="2" name="テキスト ボックス 1">
            <a:extLst>
              <a:ext uri="{FF2B5EF4-FFF2-40B4-BE49-F238E27FC236}">
                <a16:creationId xmlns:a16="http://schemas.microsoft.com/office/drawing/2014/main" id="{127E8F59-2BBA-C489-7888-1DD88526C378}"/>
              </a:ext>
            </a:extLst>
          </p:cNvPr>
          <p:cNvSpPr txBox="1"/>
          <p:nvPr/>
        </p:nvSpPr>
        <p:spPr>
          <a:xfrm>
            <a:off x="581291" y="4303455"/>
            <a:ext cx="8709854" cy="2431435"/>
          </a:xfrm>
          <a:prstGeom prst="rect">
            <a:avLst/>
          </a:prstGeom>
          <a:solidFill>
            <a:schemeClr val="bg1"/>
          </a:solidFill>
        </p:spPr>
        <p:txBody>
          <a:bodyPr wrap="square" rtlCol="0">
            <a:spAutoFit/>
          </a:bodyPr>
          <a:lstStyle/>
          <a:p>
            <a:r>
              <a:rPr kumimoji="1" lang="en-US" altLang="ja-JP" sz="2200" dirty="0">
                <a:highlight>
                  <a:srgbClr val="FDD4D3"/>
                </a:highlight>
                <a:latin typeface="+mj-ea"/>
                <a:ea typeface="+mj-ea"/>
              </a:rPr>
              <a:t>ILO</a:t>
            </a:r>
            <a:r>
              <a:rPr kumimoji="1" lang="ja-JP" altLang="en-US" sz="2200" dirty="0">
                <a:highlight>
                  <a:srgbClr val="FDD4D3"/>
                </a:highlight>
                <a:latin typeface="+mj-ea"/>
                <a:ea typeface="+mj-ea"/>
              </a:rPr>
              <a:t>漁業労働条約</a:t>
            </a:r>
            <a:endParaRPr kumimoji="1" lang="en-US" altLang="ja-JP" sz="2200" dirty="0">
              <a:latin typeface="+mj-ea"/>
              <a:ea typeface="+mj-ea"/>
            </a:endParaRPr>
          </a:p>
          <a:p>
            <a:r>
              <a:rPr kumimoji="1" lang="ja-JP" altLang="en-US" sz="2000" dirty="0"/>
              <a:t>✓　</a:t>
            </a:r>
            <a:r>
              <a:rPr kumimoji="1" lang="en-US" altLang="ja-JP" sz="2000" dirty="0"/>
              <a:t>2006</a:t>
            </a:r>
            <a:r>
              <a:rPr kumimoji="1" lang="ja-JP" altLang="en-US" sz="2000" dirty="0"/>
              <a:t>年に採択された、海上労働条約が適用されない漁業従事者に国際</a:t>
            </a:r>
            <a:endParaRPr kumimoji="1" lang="en-US" altLang="ja-JP" sz="2000" dirty="0"/>
          </a:p>
          <a:p>
            <a:r>
              <a:rPr kumimoji="1" lang="ja-JP" altLang="en-US" sz="2000" dirty="0"/>
              <a:t>　的な保護を提供することを目的とした、</a:t>
            </a:r>
            <a:r>
              <a:rPr kumimoji="1" lang="ja-JP" altLang="en-US" sz="2000" dirty="0">
                <a:solidFill>
                  <a:srgbClr val="C00000"/>
                </a:solidFill>
              </a:rPr>
              <a:t>漁業労働に関する包括的な条約</a:t>
            </a:r>
            <a:endParaRPr kumimoji="1" lang="en-US" altLang="ja-JP" sz="2000" dirty="0">
              <a:solidFill>
                <a:srgbClr val="C00000"/>
              </a:solidFill>
            </a:endParaRPr>
          </a:p>
          <a:p>
            <a:r>
              <a:rPr kumimoji="1" lang="ja-JP" altLang="en-US" sz="2000" dirty="0">
                <a:solidFill>
                  <a:schemeClr val="accent6"/>
                </a:solidFill>
              </a:rPr>
              <a:t>　</a:t>
            </a:r>
            <a:r>
              <a:rPr kumimoji="1" lang="ja-JP" altLang="en-US" sz="2000" dirty="0"/>
              <a:t>であり、締約国に対し、</a:t>
            </a:r>
            <a:r>
              <a:rPr kumimoji="1" lang="ja-JP" altLang="en-US" sz="2000" dirty="0">
                <a:solidFill>
                  <a:srgbClr val="C00000"/>
                </a:solidFill>
              </a:rPr>
              <a:t>漁業者のディーセント・ワーク（働きがいのあ</a:t>
            </a:r>
            <a:endParaRPr kumimoji="1" lang="en-US" altLang="ja-JP" sz="2000" dirty="0">
              <a:solidFill>
                <a:srgbClr val="C00000"/>
              </a:solidFill>
            </a:endParaRPr>
          </a:p>
          <a:p>
            <a:r>
              <a:rPr kumimoji="1" lang="ja-JP" altLang="en-US" sz="2000" dirty="0">
                <a:solidFill>
                  <a:srgbClr val="C00000"/>
                </a:solidFill>
              </a:rPr>
              <a:t>　る人間らしい仕事）の確保</a:t>
            </a:r>
            <a:r>
              <a:rPr kumimoji="1" lang="ja-JP" altLang="en-US" sz="2000" dirty="0"/>
              <a:t>について定めるものとなっています。</a:t>
            </a:r>
            <a:endParaRPr kumimoji="1" lang="en-US" altLang="ja-JP" sz="2000" dirty="0"/>
          </a:p>
          <a:p>
            <a:endParaRPr kumimoji="1" lang="en-US" altLang="ja-JP" sz="1000" dirty="0"/>
          </a:p>
          <a:p>
            <a:r>
              <a:rPr kumimoji="1" lang="ja-JP" altLang="en-US" sz="2000" dirty="0"/>
              <a:t>✓　自家消費のための漁やレクリエーションとしての釣りを除く漁業活動</a:t>
            </a:r>
            <a:endParaRPr kumimoji="1" lang="en-US" altLang="ja-JP" sz="2000" dirty="0"/>
          </a:p>
          <a:p>
            <a:r>
              <a:rPr kumimoji="1" lang="ja-JP" altLang="en-US" sz="2000" dirty="0"/>
              <a:t>　に従事する漁業者と漁船が対象となります。</a:t>
            </a:r>
            <a:endParaRPr kumimoji="1" lang="en-US" altLang="ja-JP" sz="2000" dirty="0"/>
          </a:p>
        </p:txBody>
      </p:sp>
      <p:sp>
        <p:nvSpPr>
          <p:cNvPr id="6" name="タイトル 5">
            <a:extLst>
              <a:ext uri="{FF2B5EF4-FFF2-40B4-BE49-F238E27FC236}">
                <a16:creationId xmlns:a16="http://schemas.microsoft.com/office/drawing/2014/main" id="{1197F19F-BE48-B989-DDC6-9A73E111C3B9}"/>
              </a:ext>
            </a:extLst>
          </p:cNvPr>
          <p:cNvSpPr>
            <a:spLocks noGrp="1"/>
          </p:cNvSpPr>
          <p:nvPr>
            <p:ph type="title"/>
          </p:nvPr>
        </p:nvSpPr>
        <p:spPr>
          <a:xfrm>
            <a:off x="581291" y="718516"/>
            <a:ext cx="6871802" cy="709865"/>
          </a:xfrm>
        </p:spPr>
        <p:txBody>
          <a:bodyPr/>
          <a:lstStyle/>
          <a:p>
            <a:r>
              <a:rPr lang="en-US" altLang="ja-JP" sz="2800" dirty="0">
                <a:latin typeface="+mn-ea"/>
                <a:ea typeface="+mn-ea"/>
              </a:rPr>
              <a:t>SOLAS</a:t>
            </a:r>
            <a:r>
              <a:rPr lang="ja-JP" altLang="en-US" sz="2800" dirty="0">
                <a:latin typeface="+mn-ea"/>
                <a:ea typeface="+mn-ea"/>
              </a:rPr>
              <a:t>条約、</a:t>
            </a:r>
            <a:r>
              <a:rPr lang="en-US" altLang="ja-JP" sz="2800" dirty="0">
                <a:latin typeface="+mn-ea"/>
                <a:ea typeface="+mn-ea"/>
              </a:rPr>
              <a:t>ILO</a:t>
            </a:r>
            <a:r>
              <a:rPr lang="ja-JP" altLang="en-US" sz="2800" dirty="0">
                <a:latin typeface="+mn-ea"/>
                <a:ea typeface="+mn-ea"/>
              </a:rPr>
              <a:t>漁業労働条約</a:t>
            </a:r>
          </a:p>
        </p:txBody>
      </p:sp>
    </p:spTree>
    <p:extLst>
      <p:ext uri="{BB962C8B-B14F-4D97-AF65-F5344CB8AC3E}">
        <p14:creationId xmlns:p14="http://schemas.microsoft.com/office/powerpoint/2010/main" val="347380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p:txBody>
          <a:bodyPr/>
          <a:lstStyle/>
          <a:p>
            <a:fld id="{E19FEFA5-F69B-4463-85F3-6BA87B34B307}" type="slidenum">
              <a:rPr kumimoji="1" lang="ja-JP" altLang="en-US" smtClean="0"/>
              <a:pPr/>
              <a:t>38</a:t>
            </a:fld>
            <a:endParaRPr kumimoji="1" lang="ja-JP" altLang="en-US"/>
          </a:p>
        </p:txBody>
      </p:sp>
      <p:sp>
        <p:nvSpPr>
          <p:cNvPr id="6" name="テキスト ボックス 5">
            <a:extLst>
              <a:ext uri="{FF2B5EF4-FFF2-40B4-BE49-F238E27FC236}">
                <a16:creationId xmlns:a16="http://schemas.microsoft.com/office/drawing/2014/main" id="{B30597EE-A6BC-F775-7AE4-73D53A9D1C01}"/>
              </a:ext>
            </a:extLst>
          </p:cNvPr>
          <p:cNvSpPr txBox="1"/>
          <p:nvPr/>
        </p:nvSpPr>
        <p:spPr>
          <a:xfrm>
            <a:off x="581291" y="2584708"/>
            <a:ext cx="8762407" cy="3170099"/>
          </a:xfrm>
          <a:prstGeom prst="rect">
            <a:avLst/>
          </a:prstGeom>
          <a:solidFill>
            <a:schemeClr val="bg1"/>
          </a:solidFill>
        </p:spPr>
        <p:txBody>
          <a:bodyPr wrap="square">
            <a:spAutoFit/>
          </a:bodyPr>
          <a:lstStyle/>
          <a:p>
            <a:r>
              <a:rPr lang="ja-JP" altLang="en-US" sz="2000" dirty="0"/>
              <a:t>✓　「一九百七十七年の漁船の安全のためのトレモリノス国際条約に関す</a:t>
            </a:r>
            <a:endParaRPr lang="en-US" altLang="ja-JP" sz="2000" dirty="0"/>
          </a:p>
          <a:p>
            <a:r>
              <a:rPr lang="ja-JP" altLang="en-US" sz="2000" dirty="0"/>
              <a:t>　る千九百九十三年のトレモリノス議定書」（未発行）の早期発効を目的</a:t>
            </a:r>
            <a:endParaRPr lang="en-US" altLang="ja-JP" sz="2000" dirty="0"/>
          </a:p>
          <a:p>
            <a:r>
              <a:rPr lang="ja-JP" altLang="en-US" sz="2000" dirty="0"/>
              <a:t>　として、当該議定書の規定条項の修正したものです。</a:t>
            </a:r>
            <a:endParaRPr lang="en-US" altLang="ja-JP" sz="2000" dirty="0"/>
          </a:p>
          <a:p>
            <a:endParaRPr lang="en-US" altLang="ja-JP" sz="2000" dirty="0"/>
          </a:p>
          <a:p>
            <a:r>
              <a:rPr lang="ja-JP" altLang="en-US" sz="2000" dirty="0"/>
              <a:t>✓　本協定では、</a:t>
            </a:r>
            <a:r>
              <a:rPr lang="ja-JP" altLang="en-US" sz="2000" dirty="0">
                <a:solidFill>
                  <a:srgbClr val="C00000"/>
                </a:solidFill>
              </a:rPr>
              <a:t>長さ</a:t>
            </a:r>
            <a:r>
              <a:rPr lang="en-US" altLang="ja-JP" sz="2000" dirty="0">
                <a:solidFill>
                  <a:srgbClr val="C00000"/>
                </a:solidFill>
              </a:rPr>
              <a:t>24</a:t>
            </a:r>
            <a:r>
              <a:rPr lang="ja-JP" altLang="en-US" sz="2000" dirty="0">
                <a:solidFill>
                  <a:srgbClr val="C00000"/>
                </a:solidFill>
              </a:rPr>
              <a:t>ｍ以上かつ公海上で運航するとして承認する漁船</a:t>
            </a:r>
            <a:endParaRPr lang="en-US" altLang="ja-JP" sz="2000" dirty="0">
              <a:solidFill>
                <a:srgbClr val="C00000"/>
              </a:solidFill>
            </a:endParaRPr>
          </a:p>
          <a:p>
            <a:r>
              <a:rPr lang="ja-JP" altLang="en-US" sz="2000" dirty="0">
                <a:solidFill>
                  <a:srgbClr val="C00000"/>
                </a:solidFill>
              </a:rPr>
              <a:t>　</a:t>
            </a:r>
            <a:r>
              <a:rPr lang="ja-JP" altLang="en-US" sz="2000" dirty="0"/>
              <a:t>に対し、</a:t>
            </a:r>
            <a:r>
              <a:rPr lang="ja-JP" altLang="en-US" sz="2000" dirty="0">
                <a:solidFill>
                  <a:srgbClr val="C00000"/>
                </a:solidFill>
              </a:rPr>
              <a:t>安全性や堪航性を高めるための設備の実装を義務付ける</a:t>
            </a:r>
            <a:r>
              <a:rPr lang="ja-JP" altLang="en-US" sz="2000" dirty="0"/>
              <a:t>ものと</a:t>
            </a:r>
            <a:endParaRPr lang="en-US" altLang="ja-JP" sz="2000" dirty="0"/>
          </a:p>
          <a:p>
            <a:r>
              <a:rPr lang="ja-JP" altLang="en-US" sz="2000" dirty="0"/>
              <a:t>　なっています。</a:t>
            </a:r>
            <a:endParaRPr lang="en-US" altLang="ja-JP" sz="2000" dirty="0"/>
          </a:p>
          <a:p>
            <a:endParaRPr lang="en-US" altLang="ja-JP" sz="2000" dirty="0"/>
          </a:p>
          <a:p>
            <a:r>
              <a:rPr lang="ja-JP" altLang="en-US" sz="2000" dirty="0"/>
              <a:t>✓　我が国は協定について締結しているものの、現時点では協定の発効要</a:t>
            </a:r>
            <a:endParaRPr lang="en-US" altLang="ja-JP" sz="2000" dirty="0"/>
          </a:p>
          <a:p>
            <a:r>
              <a:rPr lang="ja-JP" altLang="en-US" sz="2000" dirty="0"/>
              <a:t>　件（</a:t>
            </a:r>
            <a:r>
              <a:rPr lang="en-US" altLang="ja-JP" sz="2000" dirty="0"/>
              <a:t>22</a:t>
            </a:r>
            <a:r>
              <a:rPr lang="ja-JP" altLang="en-US" sz="2000" dirty="0"/>
              <a:t>ヶ国以上、対象漁船総数が</a:t>
            </a:r>
            <a:r>
              <a:rPr lang="en-US" altLang="ja-JP" sz="2000" dirty="0"/>
              <a:t>3,600</a:t>
            </a:r>
            <a:r>
              <a:rPr lang="ja-JP" altLang="en-US" sz="2000" dirty="0"/>
              <a:t>隻以上）を満たしていません。</a:t>
            </a:r>
            <a:endParaRPr lang="en-US" altLang="ja-JP" sz="2000" dirty="0"/>
          </a:p>
        </p:txBody>
      </p:sp>
      <p:sp>
        <p:nvSpPr>
          <p:cNvPr id="2" name="タイトル 5">
            <a:extLst>
              <a:ext uri="{FF2B5EF4-FFF2-40B4-BE49-F238E27FC236}">
                <a16:creationId xmlns:a16="http://schemas.microsoft.com/office/drawing/2014/main" id="{70C65564-A90A-7F92-6AF1-DFD3FC4C4A78}"/>
              </a:ext>
            </a:extLst>
          </p:cNvPr>
          <p:cNvSpPr txBox="1">
            <a:spLocks/>
          </p:cNvSpPr>
          <p:nvPr/>
        </p:nvSpPr>
        <p:spPr bwMode="gray">
          <a:xfrm>
            <a:off x="581291" y="909962"/>
            <a:ext cx="7737210"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dirty="0">
                <a:latin typeface="+mn-ea"/>
                <a:ea typeface="+mn-ea"/>
              </a:rPr>
              <a:t>船舶の安全のためのケープタウン協定</a:t>
            </a:r>
          </a:p>
        </p:txBody>
      </p:sp>
    </p:spTree>
    <p:extLst>
      <p:ext uri="{BB962C8B-B14F-4D97-AF65-F5344CB8AC3E}">
        <p14:creationId xmlns:p14="http://schemas.microsoft.com/office/powerpoint/2010/main" val="3243855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21C5CA1-E56E-F14C-370A-EFB4CB057CA5}"/>
              </a:ext>
            </a:extLst>
          </p:cNvPr>
          <p:cNvSpPr txBox="1"/>
          <p:nvPr/>
        </p:nvSpPr>
        <p:spPr>
          <a:xfrm>
            <a:off x="0" y="511795"/>
            <a:ext cx="9906000" cy="1323439"/>
          </a:xfrm>
          <a:prstGeom prst="rect">
            <a:avLst/>
          </a:prstGeom>
          <a:solidFill>
            <a:schemeClr val="bg1"/>
          </a:solidFill>
        </p:spPr>
        <p:txBody>
          <a:bodyPr wrap="square" rtlCol="0">
            <a:spAutoFit/>
          </a:bodyPr>
          <a:lstStyle/>
          <a:p>
            <a:r>
              <a:rPr kumimoji="1" lang="ja-JP" altLang="en-US" sz="2000" dirty="0"/>
              <a:t>✓　我が国において、一定以上の漁船の規模で、かつ排他的経済水域（</a:t>
            </a:r>
            <a:r>
              <a:rPr kumimoji="1" lang="en-US" altLang="ja-JP" sz="2000" dirty="0"/>
              <a:t>EEZ</a:t>
            </a:r>
            <a:r>
              <a:rPr kumimoji="1" lang="ja-JP" altLang="en-US" sz="2000" dirty="0"/>
              <a:t>）の外で</a:t>
            </a:r>
            <a:endParaRPr kumimoji="1" lang="en-US" altLang="ja-JP" sz="2000" dirty="0"/>
          </a:p>
          <a:p>
            <a:r>
              <a:rPr kumimoji="1" lang="ja-JP" altLang="en-US" sz="2000" dirty="0"/>
              <a:t>　操業を行っているのは</a:t>
            </a:r>
            <a:r>
              <a:rPr kumimoji="1" lang="ja-JP" altLang="en-US" sz="2000" dirty="0">
                <a:solidFill>
                  <a:srgbClr val="C00000"/>
                </a:solidFill>
              </a:rPr>
              <a:t>遠洋・沖合漁業</a:t>
            </a:r>
            <a:r>
              <a:rPr kumimoji="1" lang="ja-JP" altLang="en-US" sz="2000" dirty="0"/>
              <a:t>です。</a:t>
            </a:r>
            <a:endParaRPr kumimoji="1" lang="en-US" altLang="ja-JP" sz="2000" dirty="0"/>
          </a:p>
          <a:p>
            <a:r>
              <a:rPr kumimoji="1" lang="ja-JP" altLang="en-US" sz="2000" dirty="0"/>
              <a:t>✓　漁ろう操船講習の対象となるのは遠洋・沖合の漁船です。</a:t>
            </a:r>
            <a:endParaRPr kumimoji="1" lang="en-US" altLang="ja-JP" sz="2000" dirty="0"/>
          </a:p>
          <a:p>
            <a:r>
              <a:rPr kumimoji="1" lang="ja-JP" altLang="en-US" sz="2000" dirty="0"/>
              <a:t>✓　主要な漁業としては以下が挙げられます。</a:t>
            </a:r>
            <a:endParaRPr kumimoji="1" lang="en-US" altLang="ja-JP" sz="2000" dirty="0"/>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a:xfrm>
            <a:off x="8366234" y="38420"/>
            <a:ext cx="767470" cy="497009"/>
          </a:xfrm>
        </p:spPr>
        <p:txBody>
          <a:bodyPr/>
          <a:lstStyle/>
          <a:p>
            <a:fld id="{E19FEFA5-F69B-4463-85F3-6BA87B34B307}" type="slidenum">
              <a:rPr kumimoji="1" lang="ja-JP" altLang="en-US" smtClean="0"/>
              <a:pPr/>
              <a:t>3</a:t>
            </a:fld>
            <a:endParaRPr kumimoji="1" lang="ja-JP" altLang="en-US" dirty="0"/>
          </a:p>
        </p:txBody>
      </p:sp>
      <p:sp>
        <p:nvSpPr>
          <p:cNvPr id="7" name="正方形/長方形 6">
            <a:extLst>
              <a:ext uri="{FF2B5EF4-FFF2-40B4-BE49-F238E27FC236}">
                <a16:creationId xmlns:a16="http://schemas.microsoft.com/office/drawing/2014/main" id="{41EF6530-22CA-8EAA-7CB7-10AB5FE32C1C}"/>
              </a:ext>
            </a:extLst>
          </p:cNvPr>
          <p:cNvSpPr/>
          <p:nvPr/>
        </p:nvSpPr>
        <p:spPr>
          <a:xfrm>
            <a:off x="4976" y="2438349"/>
            <a:ext cx="4673078" cy="337525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・遠洋まぐろはえ縄漁業</a:t>
            </a:r>
            <a:endParaRPr kumimoji="1" lang="en-US" altLang="ja-JP" sz="3200" dirty="0">
              <a:solidFill>
                <a:schemeClr val="tx1"/>
              </a:solidFill>
            </a:endParaRPr>
          </a:p>
          <a:p>
            <a:r>
              <a:rPr kumimoji="1" lang="ja-JP" altLang="en-US" sz="3200" dirty="0">
                <a:solidFill>
                  <a:schemeClr val="tx1"/>
                </a:solidFill>
              </a:rPr>
              <a:t>・かつお一本釣り漁業</a:t>
            </a:r>
            <a:endParaRPr kumimoji="1" lang="en-US" altLang="ja-JP" sz="3200" dirty="0">
              <a:solidFill>
                <a:schemeClr val="tx1"/>
              </a:solidFill>
            </a:endParaRPr>
          </a:p>
          <a:p>
            <a:r>
              <a:rPr kumimoji="1" lang="ja-JP" altLang="en-US" sz="3200" dirty="0">
                <a:solidFill>
                  <a:schemeClr val="tx1"/>
                </a:solidFill>
              </a:rPr>
              <a:t>・まき網漁業</a:t>
            </a:r>
            <a:endParaRPr kumimoji="1" lang="en-US" altLang="ja-JP" sz="3200" dirty="0">
              <a:solidFill>
                <a:schemeClr val="tx1"/>
              </a:solidFill>
            </a:endParaRPr>
          </a:p>
          <a:p>
            <a:r>
              <a:rPr kumimoji="1" lang="ja-JP" altLang="en-US" sz="3200" dirty="0">
                <a:solidFill>
                  <a:schemeClr val="tx1"/>
                </a:solidFill>
              </a:rPr>
              <a:t>・底びき網漁業</a:t>
            </a:r>
            <a:endParaRPr kumimoji="1" lang="en-US" altLang="ja-JP" sz="3200" dirty="0">
              <a:solidFill>
                <a:schemeClr val="tx1"/>
              </a:solidFill>
            </a:endParaRPr>
          </a:p>
          <a:p>
            <a:r>
              <a:rPr kumimoji="1" lang="ja-JP" altLang="en-US" sz="3200" dirty="0">
                <a:solidFill>
                  <a:schemeClr val="tx1"/>
                </a:solidFill>
              </a:rPr>
              <a:t>・いか釣り漁業</a:t>
            </a:r>
            <a:endParaRPr kumimoji="1" lang="en-US" altLang="ja-JP" sz="3200" dirty="0">
              <a:solidFill>
                <a:schemeClr val="tx1"/>
              </a:solidFill>
            </a:endParaRPr>
          </a:p>
          <a:p>
            <a:r>
              <a:rPr kumimoji="1" lang="ja-JP" altLang="en-US" sz="3200" dirty="0">
                <a:solidFill>
                  <a:schemeClr val="tx1"/>
                </a:solidFill>
              </a:rPr>
              <a:t>・さんま棒受網漁業</a:t>
            </a:r>
          </a:p>
        </p:txBody>
      </p:sp>
      <p:pic>
        <p:nvPicPr>
          <p:cNvPr id="3" name="図 2">
            <a:extLst>
              <a:ext uri="{FF2B5EF4-FFF2-40B4-BE49-F238E27FC236}">
                <a16:creationId xmlns:a16="http://schemas.microsoft.com/office/drawing/2014/main" id="{2293BA15-E6E8-9644-4D76-B6D469AB465F}"/>
              </a:ext>
            </a:extLst>
          </p:cNvPr>
          <p:cNvPicPr>
            <a:picLocks noChangeAspect="1"/>
          </p:cNvPicPr>
          <p:nvPr/>
        </p:nvPicPr>
        <p:blipFill>
          <a:blip r:embed="rId3"/>
          <a:srcRect l="7757" t="20163" r="78158" b="61006"/>
          <a:stretch>
            <a:fillRect/>
          </a:stretch>
        </p:blipFill>
        <p:spPr>
          <a:xfrm>
            <a:off x="7349090" y="2145394"/>
            <a:ext cx="2091841" cy="1573108"/>
          </a:xfrm>
          <a:prstGeom prst="rect">
            <a:avLst/>
          </a:prstGeom>
        </p:spPr>
      </p:pic>
      <p:pic>
        <p:nvPicPr>
          <p:cNvPr id="6" name="図 5" descr="ダイアグラム&#10;&#10;自動的に生成された説明">
            <a:extLst>
              <a:ext uri="{FF2B5EF4-FFF2-40B4-BE49-F238E27FC236}">
                <a16:creationId xmlns:a16="http://schemas.microsoft.com/office/drawing/2014/main" id="{36459597-9DFB-C640-D150-CBAEA2474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477" y="2145394"/>
            <a:ext cx="2011075" cy="1506340"/>
          </a:xfrm>
          <a:prstGeom prst="rect">
            <a:avLst/>
          </a:prstGeom>
        </p:spPr>
      </p:pic>
      <p:sp>
        <p:nvSpPr>
          <p:cNvPr id="8" name="テキスト ボックス 7">
            <a:extLst>
              <a:ext uri="{FF2B5EF4-FFF2-40B4-BE49-F238E27FC236}">
                <a16:creationId xmlns:a16="http://schemas.microsoft.com/office/drawing/2014/main" id="{CC57AF10-9585-DD32-BF96-5A26554BDAFB}"/>
              </a:ext>
            </a:extLst>
          </p:cNvPr>
          <p:cNvSpPr txBox="1"/>
          <p:nvPr/>
        </p:nvSpPr>
        <p:spPr>
          <a:xfrm>
            <a:off x="7508714" y="3442007"/>
            <a:ext cx="1851451" cy="307777"/>
          </a:xfrm>
          <a:prstGeom prst="rect">
            <a:avLst/>
          </a:prstGeom>
          <a:noFill/>
        </p:spPr>
        <p:txBody>
          <a:bodyPr wrap="square" rtlCol="0">
            <a:spAutoFit/>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遠洋かつお一本釣り</a:t>
            </a:r>
          </a:p>
        </p:txBody>
      </p:sp>
      <p:sp>
        <p:nvSpPr>
          <p:cNvPr id="9" name="テキスト ボックス 8">
            <a:extLst>
              <a:ext uri="{FF2B5EF4-FFF2-40B4-BE49-F238E27FC236}">
                <a16:creationId xmlns:a16="http://schemas.microsoft.com/office/drawing/2014/main" id="{CAF676A5-4C30-77BA-B002-8CFE602408B8}"/>
              </a:ext>
            </a:extLst>
          </p:cNvPr>
          <p:cNvSpPr txBox="1"/>
          <p:nvPr/>
        </p:nvSpPr>
        <p:spPr>
          <a:xfrm>
            <a:off x="5092650" y="3356398"/>
            <a:ext cx="1833845" cy="307777"/>
          </a:xfrm>
          <a:prstGeom prst="rect">
            <a:avLst/>
          </a:prstGeom>
          <a:noFill/>
        </p:spPr>
        <p:txBody>
          <a:bodyPr wrap="square" rtlCol="0">
            <a:spAutoFit/>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遠洋まぐろはえ縄</a:t>
            </a:r>
          </a:p>
        </p:txBody>
      </p:sp>
      <p:pic>
        <p:nvPicPr>
          <p:cNvPr id="10" name="図 9">
            <a:extLst>
              <a:ext uri="{FF2B5EF4-FFF2-40B4-BE49-F238E27FC236}">
                <a16:creationId xmlns:a16="http://schemas.microsoft.com/office/drawing/2014/main" id="{F1A7348F-4A53-B595-9A17-77DAE2AA7CE0}"/>
              </a:ext>
            </a:extLst>
          </p:cNvPr>
          <p:cNvPicPr>
            <a:picLocks noChangeAspect="1"/>
          </p:cNvPicPr>
          <p:nvPr/>
        </p:nvPicPr>
        <p:blipFill>
          <a:blip r:embed="rId5"/>
          <a:srcRect l="23946" t="45002" r="48947" b="19977"/>
          <a:stretch>
            <a:fillRect/>
          </a:stretch>
        </p:blipFill>
        <p:spPr>
          <a:xfrm>
            <a:off x="7337498" y="3781067"/>
            <a:ext cx="2075597" cy="1508468"/>
          </a:xfrm>
          <a:prstGeom prst="rect">
            <a:avLst/>
          </a:prstGeom>
        </p:spPr>
      </p:pic>
      <p:sp>
        <p:nvSpPr>
          <p:cNvPr id="11" name="テキスト ボックス 10">
            <a:extLst>
              <a:ext uri="{FF2B5EF4-FFF2-40B4-BE49-F238E27FC236}">
                <a16:creationId xmlns:a16="http://schemas.microsoft.com/office/drawing/2014/main" id="{06715CB1-0EA9-D123-B3C2-FD2239575EAD}"/>
              </a:ext>
            </a:extLst>
          </p:cNvPr>
          <p:cNvSpPr txBox="1"/>
          <p:nvPr/>
        </p:nvSpPr>
        <p:spPr>
          <a:xfrm>
            <a:off x="7640068" y="4981758"/>
            <a:ext cx="1493636" cy="307777"/>
          </a:xfrm>
          <a:prstGeom prst="rect">
            <a:avLst/>
          </a:prstGeom>
          <a:noFill/>
        </p:spPr>
        <p:txBody>
          <a:bodyPr wrap="square" rtlCol="0">
            <a:spAutoFit/>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遠洋トロール</a:t>
            </a:r>
          </a:p>
        </p:txBody>
      </p:sp>
      <p:pic>
        <p:nvPicPr>
          <p:cNvPr id="12" name="図 11">
            <a:extLst>
              <a:ext uri="{FF2B5EF4-FFF2-40B4-BE49-F238E27FC236}">
                <a16:creationId xmlns:a16="http://schemas.microsoft.com/office/drawing/2014/main" id="{E332D131-925B-2B37-45E7-5441815F852D}"/>
              </a:ext>
            </a:extLst>
          </p:cNvPr>
          <p:cNvPicPr>
            <a:picLocks noChangeAspect="1"/>
          </p:cNvPicPr>
          <p:nvPr/>
        </p:nvPicPr>
        <p:blipFill>
          <a:blip r:embed="rId6"/>
          <a:srcRect l="13145" t="41236" r="71992" b="42140"/>
          <a:stretch>
            <a:fillRect/>
          </a:stretch>
        </p:blipFill>
        <p:spPr>
          <a:xfrm>
            <a:off x="4857253" y="5411450"/>
            <a:ext cx="2299076" cy="1446550"/>
          </a:xfrm>
          <a:prstGeom prst="rect">
            <a:avLst/>
          </a:prstGeom>
        </p:spPr>
      </p:pic>
      <p:sp>
        <p:nvSpPr>
          <p:cNvPr id="13" name="テキスト ボックス 12">
            <a:extLst>
              <a:ext uri="{FF2B5EF4-FFF2-40B4-BE49-F238E27FC236}">
                <a16:creationId xmlns:a16="http://schemas.microsoft.com/office/drawing/2014/main" id="{A8B04D90-0862-6224-9C93-798C7B07085C}"/>
              </a:ext>
            </a:extLst>
          </p:cNvPr>
          <p:cNvSpPr txBox="1"/>
          <p:nvPr/>
        </p:nvSpPr>
        <p:spPr>
          <a:xfrm>
            <a:off x="5021477" y="6542174"/>
            <a:ext cx="1976793" cy="307777"/>
          </a:xfrm>
          <a:prstGeom prst="rect">
            <a:avLst/>
          </a:prstGeom>
          <a:noFill/>
        </p:spPr>
        <p:txBody>
          <a:bodyPr wrap="square" rtlCol="0">
            <a:spAutoFit/>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遠洋いか釣り</a:t>
            </a:r>
          </a:p>
        </p:txBody>
      </p:sp>
      <p:pic>
        <p:nvPicPr>
          <p:cNvPr id="16" name="図 15" descr="ダイアグラム, マップ&#10;&#10;自動的に生成された説明">
            <a:extLst>
              <a:ext uri="{FF2B5EF4-FFF2-40B4-BE49-F238E27FC236}">
                <a16:creationId xmlns:a16="http://schemas.microsoft.com/office/drawing/2014/main" id="{53268DC3-63DE-0A86-4227-D805265D82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022688" y="3778876"/>
            <a:ext cx="2009864" cy="1505432"/>
          </a:xfrm>
          <a:prstGeom prst="rect">
            <a:avLst/>
          </a:prstGeom>
        </p:spPr>
      </p:pic>
      <p:pic>
        <p:nvPicPr>
          <p:cNvPr id="17" name="図 16" descr="ダイアグラム, 設計図&#10;&#10;自動的に生成された説明">
            <a:extLst>
              <a:ext uri="{FF2B5EF4-FFF2-40B4-BE49-F238E27FC236}">
                <a16:creationId xmlns:a16="http://schemas.microsoft.com/office/drawing/2014/main" id="{75915ACE-4D62-6737-2DF9-3FD0E3AD22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349089" y="5352101"/>
            <a:ext cx="2075595" cy="1554666"/>
          </a:xfrm>
          <a:prstGeom prst="rect">
            <a:avLst/>
          </a:prstGeom>
        </p:spPr>
      </p:pic>
      <p:sp>
        <p:nvSpPr>
          <p:cNvPr id="19" name="テキスト ボックス 18">
            <a:extLst>
              <a:ext uri="{FF2B5EF4-FFF2-40B4-BE49-F238E27FC236}">
                <a16:creationId xmlns:a16="http://schemas.microsoft.com/office/drawing/2014/main" id="{BCB5E10B-0594-079C-623A-C5E8F8FA2CA0}"/>
              </a:ext>
            </a:extLst>
          </p:cNvPr>
          <p:cNvSpPr txBox="1"/>
          <p:nvPr/>
        </p:nvSpPr>
        <p:spPr>
          <a:xfrm>
            <a:off x="5277458" y="4976531"/>
            <a:ext cx="1499112" cy="307777"/>
          </a:xfrm>
          <a:prstGeom prst="rect">
            <a:avLst/>
          </a:prstGeom>
          <a:noFill/>
        </p:spPr>
        <p:txBody>
          <a:bodyPr wrap="square" rtlCol="0">
            <a:spAutoFit/>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大中型まき網</a:t>
            </a:r>
          </a:p>
        </p:txBody>
      </p:sp>
      <p:sp>
        <p:nvSpPr>
          <p:cNvPr id="20" name="テキスト ボックス 19">
            <a:extLst>
              <a:ext uri="{FF2B5EF4-FFF2-40B4-BE49-F238E27FC236}">
                <a16:creationId xmlns:a16="http://schemas.microsoft.com/office/drawing/2014/main" id="{FFCAE25E-DB35-230F-9E13-1A040C20F6FB}"/>
              </a:ext>
            </a:extLst>
          </p:cNvPr>
          <p:cNvSpPr txBox="1"/>
          <p:nvPr/>
        </p:nvSpPr>
        <p:spPr>
          <a:xfrm>
            <a:off x="7625858" y="6598990"/>
            <a:ext cx="1498878" cy="307777"/>
          </a:xfrm>
          <a:prstGeom prst="rect">
            <a:avLst/>
          </a:prstGeom>
          <a:noFill/>
        </p:spPr>
        <p:txBody>
          <a:bodyPr wrap="square" rtlCol="0">
            <a:spAutoFit/>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さんま棒受</a:t>
            </a:r>
          </a:p>
        </p:txBody>
      </p:sp>
    </p:spTree>
    <p:extLst>
      <p:ext uri="{BB962C8B-B14F-4D97-AF65-F5344CB8AC3E}">
        <p14:creationId xmlns:p14="http://schemas.microsoft.com/office/powerpoint/2010/main" val="3631900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62000"/>
                <a:hueMod val="108000"/>
                <a:satMod val="164000"/>
                <a:lumMod val="69000"/>
              </a:schemeClr>
              <a:schemeClr val="bg1">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99499D06-A3ED-ABDD-3B70-B7EA536B3127}"/>
            </a:ext>
          </a:extLst>
        </p:cNvPr>
        <p:cNvGrpSpPr/>
        <p:nvPr/>
      </p:nvGrpSpPr>
      <p:grpSpPr>
        <a:xfrm>
          <a:off x="0" y="0"/>
          <a:ext cx="0" cy="0"/>
          <a:chOff x="0" y="0"/>
          <a:chExt cx="0" cy="0"/>
        </a:xfrm>
      </p:grpSpPr>
      <p:sp>
        <p:nvSpPr>
          <p:cNvPr id="34" name="Rectangle 26">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8">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51750" y="467397"/>
            <a:ext cx="565361"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nvGrpSpPr>
          <p:cNvPr id="37" name="Group 30">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906000" cy="6858000"/>
            <a:chOff x="0" y="0"/>
            <a:chExt cx="12192000" cy="6858000"/>
          </a:xfrm>
          <a:solidFill>
            <a:srgbClr val="FFFFFF"/>
          </a:solidFill>
        </p:grpSpPr>
        <p:sp>
          <p:nvSpPr>
            <p:cNvPr id="32" name="Rectangle 31">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useBgFill="1">
          <p:nvSpPr>
            <p:cNvPr id="33"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txBody>
            <a:bodyPr/>
            <a:lstStyle/>
            <a:p>
              <a:endParaRPr lang="ja-JP" altLang="en-US"/>
            </a:p>
          </p:txBody>
        </p:sp>
      </p:grpSp>
      <p:sp>
        <p:nvSpPr>
          <p:cNvPr id="5" name="タイトル 4">
            <a:extLst>
              <a:ext uri="{FF2B5EF4-FFF2-40B4-BE49-F238E27FC236}">
                <a16:creationId xmlns:a16="http://schemas.microsoft.com/office/drawing/2014/main" id="{C3C960AB-714C-7EAA-5917-D54CAB8062E4}"/>
              </a:ext>
            </a:extLst>
          </p:cNvPr>
          <p:cNvSpPr>
            <a:spLocks noGrp="1"/>
          </p:cNvSpPr>
          <p:nvPr>
            <p:ph type="ctrTitle"/>
          </p:nvPr>
        </p:nvSpPr>
        <p:spPr>
          <a:xfrm>
            <a:off x="3801216" y="1221260"/>
            <a:ext cx="4431473" cy="4415481"/>
          </a:xfrm>
          <a:prstGeom prst="rect">
            <a:avLst/>
          </a:prstGeom>
        </p:spPr>
        <p:txBody>
          <a:bodyPr anchor="ctr">
            <a:normAutofit/>
          </a:bodyPr>
          <a:lstStyle/>
          <a:p>
            <a:pPr>
              <a:defRPr/>
            </a:pPr>
            <a:r>
              <a:rPr lang="ja-JP" altLang="en-US">
                <a:solidFill>
                  <a:schemeClr val="tx2">
                    <a:lumMod val="75000"/>
                  </a:schemeClr>
                </a:solidFill>
                <a:latin typeface="+mj-ea"/>
                <a:cs typeface="メイリオ" panose="020B0604030504040204" pitchFamily="50" charset="-128"/>
              </a:rPr>
              <a:t>船舶・船員に関する</a:t>
            </a:r>
            <a:br>
              <a:rPr lang="en-US" altLang="ja-JP">
                <a:solidFill>
                  <a:schemeClr val="tx2">
                    <a:lumMod val="75000"/>
                  </a:schemeClr>
                </a:solidFill>
                <a:latin typeface="+mj-ea"/>
                <a:cs typeface="メイリオ" panose="020B0604030504040204" pitchFamily="50" charset="-128"/>
              </a:rPr>
            </a:br>
            <a:r>
              <a:rPr kumimoji="1" lang="ja-JP" altLang="en-US">
                <a:solidFill>
                  <a:schemeClr val="tx2">
                    <a:lumMod val="75000"/>
                  </a:schemeClr>
                </a:solidFill>
                <a:latin typeface="+mj-ea"/>
                <a:cs typeface="メイリオ" panose="020B0604030504040204" pitchFamily="50" charset="-128"/>
              </a:rPr>
              <a:t>国内法令</a:t>
            </a:r>
          </a:p>
        </p:txBody>
      </p:sp>
      <p:sp>
        <p:nvSpPr>
          <p:cNvPr id="4" name="スライド番号プレースホルダー 3">
            <a:extLst>
              <a:ext uri="{FF2B5EF4-FFF2-40B4-BE49-F238E27FC236}">
                <a16:creationId xmlns:a16="http://schemas.microsoft.com/office/drawing/2014/main" id="{722AEAAA-0059-8358-C5B7-CAA9A6FD59B4}"/>
              </a:ext>
            </a:extLst>
          </p:cNvPr>
          <p:cNvSpPr>
            <a:spLocks noGrp="1"/>
          </p:cNvSpPr>
          <p:nvPr>
            <p:ph type="sldNum" sz="quarter" idx="4"/>
          </p:nvPr>
        </p:nvSpPr>
        <p:spPr>
          <a:xfrm>
            <a:off x="8951751" y="610622"/>
            <a:ext cx="557212" cy="767687"/>
          </a:xfrm>
        </p:spPr>
        <p:txBody>
          <a:bodyPr anchor="ctr">
            <a:normAutofit/>
          </a:bodyPr>
          <a:lstStyle/>
          <a:p>
            <a:pPr>
              <a:spcAft>
                <a:spcPts val="600"/>
              </a:spcAft>
            </a:pPr>
            <a:fld id="{E19FEFA5-F69B-4463-85F3-6BA87B34B307}" type="slidenum">
              <a:rPr kumimoji="1" lang="ja-JP" altLang="en-US" sz="1800">
                <a:solidFill>
                  <a:srgbClr val="FFFFFF"/>
                </a:solidFill>
              </a:rPr>
              <a:pPr>
                <a:spcAft>
                  <a:spcPts val="600"/>
                </a:spcAft>
              </a:pPr>
              <a:t>39</a:t>
            </a:fld>
            <a:endParaRPr kumimoji="1" lang="ja-JP" altLang="en-US" sz="1800">
              <a:solidFill>
                <a:srgbClr val="FFFFFF"/>
              </a:solidFill>
            </a:endParaRPr>
          </a:p>
        </p:txBody>
      </p:sp>
      <p:cxnSp>
        <p:nvCxnSpPr>
          <p:cNvPr id="35" name="Straight Connector 34">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808"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18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EF5FD-099A-AA4C-1766-37487397D898}"/>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0A29E509-D002-DC01-CE4F-79D1465EA677}"/>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D9C65533-0E0C-A652-99B4-CB3DA3EBDC39}"/>
              </a:ext>
            </a:extLst>
          </p:cNvPr>
          <p:cNvSpPr>
            <a:spLocks noGrp="1"/>
          </p:cNvSpPr>
          <p:nvPr>
            <p:ph type="sldNum" sz="quarter" idx="4"/>
          </p:nvPr>
        </p:nvSpPr>
        <p:spPr/>
        <p:txBody>
          <a:bodyPr/>
          <a:lstStyle/>
          <a:p>
            <a:fld id="{E19FEFA5-F69B-4463-85F3-6BA87B34B307}" type="slidenum">
              <a:rPr kumimoji="1" lang="ja-JP" altLang="en-US" smtClean="0"/>
              <a:pPr/>
              <a:t>40</a:t>
            </a:fld>
            <a:endParaRPr kumimoji="1" lang="ja-JP" altLang="en-US"/>
          </a:p>
        </p:txBody>
      </p:sp>
      <p:sp>
        <p:nvSpPr>
          <p:cNvPr id="9" name="テキスト ボックス 8">
            <a:extLst>
              <a:ext uri="{FF2B5EF4-FFF2-40B4-BE49-F238E27FC236}">
                <a16:creationId xmlns:a16="http://schemas.microsoft.com/office/drawing/2014/main" id="{06717D65-C612-ECCF-4627-7B12B9AEB28D}"/>
              </a:ext>
            </a:extLst>
          </p:cNvPr>
          <p:cNvSpPr txBox="1"/>
          <p:nvPr/>
        </p:nvSpPr>
        <p:spPr>
          <a:xfrm>
            <a:off x="581291" y="1872020"/>
            <a:ext cx="8765909" cy="4708981"/>
          </a:xfrm>
          <a:prstGeom prst="rect">
            <a:avLst/>
          </a:prstGeom>
          <a:solidFill>
            <a:schemeClr val="bg1"/>
          </a:solidFill>
        </p:spPr>
        <p:txBody>
          <a:bodyPr wrap="square">
            <a:spAutoFit/>
          </a:bodyPr>
          <a:lstStyle/>
          <a:p>
            <a:endParaRPr lang="en-US" altLang="ja-JP" sz="1000" dirty="0">
              <a:latin typeface="+mn-ea"/>
            </a:endParaRPr>
          </a:p>
          <a:p>
            <a:r>
              <a:rPr lang="ja-JP" altLang="en-US" sz="2000" dirty="0">
                <a:latin typeface="+mn-ea"/>
              </a:rPr>
              <a:t>✓　船舶職員及び小型船舶操縦者法は、船舶職員として船舶に乗り組ませ</a:t>
            </a:r>
            <a:endParaRPr lang="en-US" altLang="ja-JP" sz="2000" dirty="0">
              <a:latin typeface="+mn-ea"/>
            </a:endParaRPr>
          </a:p>
          <a:p>
            <a:r>
              <a:rPr lang="ja-JP" altLang="en-US" sz="2000" dirty="0">
                <a:latin typeface="+mn-ea"/>
              </a:rPr>
              <a:t>　るべき者の資格並びに小型船舶操縦者として小型船舶に乗船させるべき</a:t>
            </a:r>
            <a:endParaRPr lang="en-US" altLang="ja-JP" sz="2000" dirty="0">
              <a:latin typeface="+mn-ea"/>
            </a:endParaRPr>
          </a:p>
          <a:p>
            <a:r>
              <a:rPr lang="ja-JP" altLang="en-US" sz="2000" dirty="0">
                <a:latin typeface="+mn-ea"/>
              </a:rPr>
              <a:t>　者の</a:t>
            </a:r>
            <a:r>
              <a:rPr lang="ja-JP" altLang="en-US" sz="2000" dirty="0">
                <a:solidFill>
                  <a:srgbClr val="C00000"/>
                </a:solidFill>
                <a:latin typeface="+mn-ea"/>
              </a:rPr>
              <a:t>資格及び遵守事項等を定め</a:t>
            </a:r>
            <a:r>
              <a:rPr lang="ja-JP" altLang="en-US" sz="2000" dirty="0">
                <a:latin typeface="+mn-ea"/>
              </a:rPr>
              <a:t>、船舶の航行の安全を図ることを目的と</a:t>
            </a:r>
            <a:endParaRPr lang="en-US" altLang="ja-JP" sz="2000" dirty="0">
              <a:latin typeface="+mn-ea"/>
            </a:endParaRPr>
          </a:p>
          <a:p>
            <a:r>
              <a:rPr lang="ja-JP" altLang="en-US" sz="2000" dirty="0">
                <a:latin typeface="+mn-ea"/>
              </a:rPr>
              <a:t>　しており、</a:t>
            </a:r>
            <a:r>
              <a:rPr lang="ja-JP" altLang="en-US" sz="2000" dirty="0">
                <a:solidFill>
                  <a:srgbClr val="C00000"/>
                </a:solidFill>
                <a:latin typeface="+mn-ea"/>
              </a:rPr>
              <a:t>船舶職員の資格要件（海技士の免許、小型船舶操縦士の免</a:t>
            </a:r>
            <a:endParaRPr lang="en-US" altLang="ja-JP" sz="2000" dirty="0">
              <a:solidFill>
                <a:srgbClr val="C00000"/>
              </a:solidFill>
              <a:latin typeface="+mn-ea"/>
            </a:endParaRPr>
          </a:p>
          <a:p>
            <a:r>
              <a:rPr lang="ja-JP" altLang="en-US" sz="2000" dirty="0">
                <a:solidFill>
                  <a:srgbClr val="C00000"/>
                </a:solidFill>
                <a:latin typeface="+mn-ea"/>
              </a:rPr>
              <a:t>　許）、船舶の航行区域・従業区域に応じた乗組み基準（配乗基準）</a:t>
            </a:r>
            <a:r>
              <a:rPr lang="ja-JP" altLang="en-US" sz="2000" dirty="0">
                <a:latin typeface="+mn-ea"/>
              </a:rPr>
              <a:t>等を</a:t>
            </a:r>
            <a:endParaRPr lang="en-US" altLang="ja-JP" sz="2000" dirty="0">
              <a:latin typeface="+mn-ea"/>
            </a:endParaRPr>
          </a:p>
          <a:p>
            <a:r>
              <a:rPr lang="ja-JP" altLang="en-US" sz="2000" dirty="0">
                <a:latin typeface="+mn-ea"/>
              </a:rPr>
              <a:t>　定めています。</a:t>
            </a:r>
          </a:p>
          <a:p>
            <a:endParaRPr lang="en-US" altLang="ja-JP" sz="2000" dirty="0">
              <a:latin typeface="+mn-ea"/>
            </a:endParaRPr>
          </a:p>
          <a:p>
            <a:r>
              <a:rPr lang="ja-JP" altLang="en-US" sz="2000" dirty="0">
                <a:latin typeface="+mn-ea"/>
              </a:rPr>
              <a:t>✓　なお、船員法等の一部を改正する法律（令和</a:t>
            </a:r>
            <a:r>
              <a:rPr lang="en-US" altLang="ja-JP" sz="2000" dirty="0">
                <a:latin typeface="+mn-ea"/>
              </a:rPr>
              <a:t>7</a:t>
            </a:r>
            <a:r>
              <a:rPr lang="ja-JP" altLang="en-US" sz="2000" dirty="0">
                <a:latin typeface="+mn-ea"/>
              </a:rPr>
              <a:t>年法律第</a:t>
            </a:r>
            <a:r>
              <a:rPr lang="en-US" altLang="ja-JP" sz="2000" dirty="0">
                <a:latin typeface="+mn-ea"/>
              </a:rPr>
              <a:t>32</a:t>
            </a:r>
            <a:r>
              <a:rPr lang="ja-JP" altLang="en-US" sz="2000" dirty="0">
                <a:latin typeface="+mn-ea"/>
              </a:rPr>
              <a:t>号）により、</a:t>
            </a:r>
            <a:endParaRPr lang="en-US" altLang="ja-JP" sz="2000" dirty="0">
              <a:latin typeface="+mn-ea"/>
            </a:endParaRPr>
          </a:p>
          <a:p>
            <a:r>
              <a:rPr lang="ja-JP" altLang="en-US" sz="2000" dirty="0">
                <a:latin typeface="+mn-ea"/>
              </a:rPr>
              <a:t>　改正船舶職員及び小型船舶操縦者法及び施行規則においては、</a:t>
            </a:r>
            <a:endParaRPr lang="en-US" altLang="ja-JP" sz="2000" dirty="0">
              <a:latin typeface="+mn-ea"/>
            </a:endParaRPr>
          </a:p>
          <a:p>
            <a:r>
              <a:rPr lang="ja-JP" altLang="en-US" sz="2000" dirty="0">
                <a:latin typeface="+mn-ea"/>
              </a:rPr>
              <a:t>　</a:t>
            </a:r>
            <a:r>
              <a:rPr lang="ja-JP" altLang="en-US" sz="2000" dirty="0">
                <a:solidFill>
                  <a:srgbClr val="C00000"/>
                </a:solidFill>
                <a:latin typeface="+mn-ea"/>
              </a:rPr>
              <a:t>①排他的経済水域外において航行する総トン数</a:t>
            </a:r>
            <a:r>
              <a:rPr lang="en-US" altLang="ja-JP" sz="2000" dirty="0">
                <a:solidFill>
                  <a:srgbClr val="C00000"/>
                </a:solidFill>
                <a:latin typeface="+mn-ea"/>
              </a:rPr>
              <a:t>20</a:t>
            </a:r>
            <a:r>
              <a:rPr lang="ja-JP" altLang="en-US" sz="2000" dirty="0">
                <a:solidFill>
                  <a:srgbClr val="C00000"/>
                </a:solidFill>
                <a:latin typeface="+mn-ea"/>
              </a:rPr>
              <a:t>トン以上の漁船、</a:t>
            </a:r>
            <a:endParaRPr lang="en-US" altLang="ja-JP" sz="2000" dirty="0">
              <a:solidFill>
                <a:srgbClr val="C00000"/>
              </a:solidFill>
              <a:latin typeface="+mn-ea"/>
            </a:endParaRPr>
          </a:p>
          <a:p>
            <a:r>
              <a:rPr lang="ja-JP" altLang="en-US" sz="2000" dirty="0">
                <a:solidFill>
                  <a:srgbClr val="C00000"/>
                </a:solidFill>
                <a:latin typeface="+mn-ea"/>
              </a:rPr>
              <a:t>　②排他的経済水域内において航行する国際総トン数</a:t>
            </a:r>
            <a:r>
              <a:rPr lang="en-US" altLang="ja-JP" sz="2000" dirty="0">
                <a:solidFill>
                  <a:srgbClr val="C00000"/>
                </a:solidFill>
                <a:latin typeface="+mn-ea"/>
              </a:rPr>
              <a:t>950</a:t>
            </a:r>
            <a:r>
              <a:rPr lang="ja-JP" altLang="en-US" sz="2000" dirty="0">
                <a:solidFill>
                  <a:srgbClr val="C00000"/>
                </a:solidFill>
                <a:latin typeface="+mn-ea"/>
              </a:rPr>
              <a:t>トン以上の漁船</a:t>
            </a:r>
            <a:r>
              <a:rPr lang="ja-JP" altLang="en-US" sz="2000" dirty="0">
                <a:latin typeface="+mn-ea"/>
              </a:rPr>
              <a:t>（①又は②に該当する船舶を「特定漁船」という）</a:t>
            </a:r>
            <a:endParaRPr lang="en-US" altLang="ja-JP" sz="2000" dirty="0">
              <a:latin typeface="+mn-ea"/>
            </a:endParaRPr>
          </a:p>
          <a:p>
            <a:r>
              <a:rPr lang="ja-JP" altLang="en-US" sz="2000" dirty="0">
                <a:latin typeface="+mn-ea"/>
              </a:rPr>
              <a:t>　　には、次の要件に該当しない者を、</a:t>
            </a:r>
            <a:r>
              <a:rPr lang="ja-JP" altLang="en-US" sz="2000" dirty="0">
                <a:solidFill>
                  <a:srgbClr val="C00000"/>
                </a:solidFill>
                <a:latin typeface="+mn-ea"/>
              </a:rPr>
              <a:t>特定漁船に船長又は航海士として　</a:t>
            </a:r>
            <a:endParaRPr lang="en-US" altLang="ja-JP" sz="2000" dirty="0">
              <a:solidFill>
                <a:srgbClr val="C00000"/>
              </a:solidFill>
              <a:latin typeface="+mn-ea"/>
            </a:endParaRPr>
          </a:p>
          <a:p>
            <a:r>
              <a:rPr lang="ja-JP" altLang="en-US" sz="2000" dirty="0">
                <a:solidFill>
                  <a:srgbClr val="C00000"/>
                </a:solidFill>
                <a:latin typeface="+mn-ea"/>
              </a:rPr>
              <a:t>　乗り組ませてはならない</a:t>
            </a:r>
            <a:r>
              <a:rPr lang="ja-JP" altLang="en-US" sz="2000" dirty="0">
                <a:latin typeface="+mn-ea"/>
              </a:rPr>
              <a:t>旨を新たに規定することとなりました。</a:t>
            </a:r>
          </a:p>
        </p:txBody>
      </p:sp>
      <p:sp>
        <p:nvSpPr>
          <p:cNvPr id="2" name="タイトル 5">
            <a:extLst>
              <a:ext uri="{FF2B5EF4-FFF2-40B4-BE49-F238E27FC236}">
                <a16:creationId xmlns:a16="http://schemas.microsoft.com/office/drawing/2014/main" id="{F31ED25E-B3F9-EBDC-CCB8-98301B004F13}"/>
              </a:ext>
            </a:extLst>
          </p:cNvPr>
          <p:cNvSpPr txBox="1">
            <a:spLocks/>
          </p:cNvSpPr>
          <p:nvPr/>
        </p:nvSpPr>
        <p:spPr bwMode="gray">
          <a:xfrm>
            <a:off x="581291" y="909962"/>
            <a:ext cx="7737210"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latin typeface="+mn-ea"/>
                <a:ea typeface="+mn-ea"/>
              </a:rPr>
              <a:t>船舶職員及び小型船舶操縦者法①</a:t>
            </a:r>
          </a:p>
        </p:txBody>
      </p:sp>
    </p:spTree>
    <p:extLst>
      <p:ext uri="{BB962C8B-B14F-4D97-AF65-F5344CB8AC3E}">
        <p14:creationId xmlns:p14="http://schemas.microsoft.com/office/powerpoint/2010/main" val="3110823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2303-B8CA-C26E-12F5-5A0D8AAD8E56}"/>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510D2F82-89DE-8727-45D1-2C0280448A65}"/>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4E1F71A3-D7B5-29CF-C223-88DFECAE3A26}"/>
              </a:ext>
            </a:extLst>
          </p:cNvPr>
          <p:cNvSpPr>
            <a:spLocks noGrp="1"/>
          </p:cNvSpPr>
          <p:nvPr>
            <p:ph type="sldNum" sz="quarter" idx="4"/>
          </p:nvPr>
        </p:nvSpPr>
        <p:spPr/>
        <p:txBody>
          <a:bodyPr/>
          <a:lstStyle/>
          <a:p>
            <a:fld id="{E19FEFA5-F69B-4463-85F3-6BA87B34B307}" type="slidenum">
              <a:rPr kumimoji="1" lang="ja-JP" altLang="en-US" smtClean="0"/>
              <a:pPr/>
              <a:t>41</a:t>
            </a:fld>
            <a:endParaRPr kumimoji="1" lang="ja-JP" altLang="en-US"/>
          </a:p>
        </p:txBody>
      </p:sp>
      <p:sp>
        <p:nvSpPr>
          <p:cNvPr id="9" name="テキスト ボックス 8">
            <a:extLst>
              <a:ext uri="{FF2B5EF4-FFF2-40B4-BE49-F238E27FC236}">
                <a16:creationId xmlns:a16="http://schemas.microsoft.com/office/drawing/2014/main" id="{CE8B9128-FAEA-471C-C763-663C7BDE794C}"/>
              </a:ext>
            </a:extLst>
          </p:cNvPr>
          <p:cNvSpPr txBox="1"/>
          <p:nvPr/>
        </p:nvSpPr>
        <p:spPr>
          <a:xfrm>
            <a:off x="482600" y="1730198"/>
            <a:ext cx="8928100" cy="4924425"/>
          </a:xfrm>
          <a:prstGeom prst="rect">
            <a:avLst/>
          </a:prstGeom>
          <a:solidFill>
            <a:schemeClr val="bg1"/>
          </a:solidFill>
        </p:spPr>
        <p:txBody>
          <a:bodyPr wrap="square">
            <a:spAutoFit/>
          </a:bodyPr>
          <a:lstStyle/>
          <a:p>
            <a:endParaRPr lang="en-US" altLang="ja-JP" sz="1000" dirty="0">
              <a:solidFill>
                <a:srgbClr val="FF0000"/>
              </a:solidFill>
              <a:highlight>
                <a:srgbClr val="FFE699"/>
              </a:highlight>
            </a:endParaRPr>
          </a:p>
          <a:p>
            <a:r>
              <a:rPr lang="ja-JP" altLang="en-US" sz="2200" dirty="0">
                <a:solidFill>
                  <a:srgbClr val="FF0000"/>
                </a:solidFill>
                <a:highlight>
                  <a:srgbClr val="FFE699"/>
                </a:highlight>
              </a:rPr>
              <a:t>＜特定漁船に乗り組む船長又は航海士の要件＞</a:t>
            </a:r>
            <a:endParaRPr lang="en-US" altLang="ja-JP" sz="2200" dirty="0">
              <a:solidFill>
                <a:srgbClr val="FF0000"/>
              </a:solidFill>
              <a:highlight>
                <a:srgbClr val="FFE699"/>
              </a:highlight>
            </a:endParaRPr>
          </a:p>
          <a:p>
            <a:endParaRPr lang="en-US" altLang="ja-JP" sz="1000" dirty="0">
              <a:solidFill>
                <a:srgbClr val="FF0000"/>
              </a:solidFill>
            </a:endParaRPr>
          </a:p>
          <a:p>
            <a:r>
              <a:rPr lang="ja-JP" altLang="en-US" sz="2000" dirty="0">
                <a:solidFill>
                  <a:srgbClr val="FF0000"/>
                </a:solidFill>
                <a:highlight>
                  <a:srgbClr val="FFFF00"/>
                </a:highlight>
              </a:rPr>
              <a:t>○必要な乗船履歴を有すること</a:t>
            </a:r>
          </a:p>
          <a:p>
            <a:r>
              <a:rPr lang="ja-JP" altLang="en-US" sz="2000" dirty="0"/>
              <a:t>・　総トン数５トン以上の船舶で２年以上の乗船履歴　又は</a:t>
            </a:r>
          </a:p>
          <a:p>
            <a:r>
              <a:rPr lang="ja-JP" altLang="en-US" sz="2000" dirty="0"/>
              <a:t>・　学校教育法第１条に規定する高等学校又は大学（水産に関する学科を置</a:t>
            </a:r>
            <a:endParaRPr lang="en-US" altLang="ja-JP" sz="2000" dirty="0"/>
          </a:p>
          <a:p>
            <a:r>
              <a:rPr lang="ja-JP" altLang="en-US" sz="2000" dirty="0"/>
              <a:t>　くものに限る）又は国立研究開発法人水産研究・教育機構として、船舶職</a:t>
            </a:r>
            <a:endParaRPr lang="en-US" altLang="ja-JP" sz="2000" dirty="0"/>
          </a:p>
          <a:p>
            <a:r>
              <a:rPr lang="ja-JP" altLang="en-US" sz="2000" dirty="0"/>
              <a:t>　員及び小型船舶操縦者法施行規則別表第６の単位数の欄に掲げる数習得し</a:t>
            </a:r>
            <a:endParaRPr lang="en-US" altLang="ja-JP" sz="2000" dirty="0"/>
          </a:p>
          <a:p>
            <a:r>
              <a:rPr lang="ja-JP" altLang="en-US" sz="2000" dirty="0"/>
              <a:t>　た者にあっては、１年以上乗り組んだ履歴</a:t>
            </a:r>
            <a:endParaRPr lang="en-US" altLang="ja-JP" sz="2000" dirty="0"/>
          </a:p>
          <a:p>
            <a:endParaRPr lang="ja-JP" altLang="en-US" sz="1000" dirty="0"/>
          </a:p>
          <a:p>
            <a:r>
              <a:rPr lang="ja-JP" altLang="en-US" sz="2000" dirty="0">
                <a:solidFill>
                  <a:srgbClr val="FF0000"/>
                </a:solidFill>
                <a:highlight>
                  <a:srgbClr val="FFFF00"/>
                </a:highlight>
              </a:rPr>
              <a:t>○漁ろう操船講習の課程を修了したこと</a:t>
            </a:r>
          </a:p>
          <a:p>
            <a:r>
              <a:rPr lang="ja-JP" altLang="en-US" sz="2000" dirty="0"/>
              <a:t>・　漁獲物の曳網、揚網などが漁船の傾斜や復元性に及ぼす影響</a:t>
            </a:r>
          </a:p>
          <a:p>
            <a:r>
              <a:rPr lang="ja-JP" altLang="en-US" sz="2000" dirty="0"/>
              <a:t>・　漁具に危険を及ぼす恐れのある水中障害物についての知識　等</a:t>
            </a:r>
          </a:p>
          <a:p>
            <a:endParaRPr lang="en-US" altLang="ja-JP" sz="1000" dirty="0"/>
          </a:p>
          <a:p>
            <a:r>
              <a:rPr lang="ja-JP" altLang="en-US" sz="2000" dirty="0"/>
              <a:t>✓　加えて、特定漁船において航海士から船長となるためには、</a:t>
            </a:r>
            <a:r>
              <a:rPr lang="ja-JP" altLang="en-US" sz="2000" dirty="0">
                <a:solidFill>
                  <a:srgbClr val="C00000"/>
                </a:solidFill>
              </a:rPr>
              <a:t>１年以上の</a:t>
            </a:r>
            <a:endParaRPr lang="en-US" altLang="ja-JP" sz="2000" dirty="0">
              <a:solidFill>
                <a:srgbClr val="C00000"/>
              </a:solidFill>
            </a:endParaRPr>
          </a:p>
          <a:p>
            <a:r>
              <a:rPr lang="ja-JP" altLang="en-US" sz="2000" dirty="0">
                <a:solidFill>
                  <a:srgbClr val="C00000"/>
                </a:solidFill>
              </a:rPr>
              <a:t>　乗船履歴</a:t>
            </a:r>
            <a:r>
              <a:rPr lang="ja-JP" altLang="en-US" sz="2000" dirty="0"/>
              <a:t>（このうち６月以上は５トン以上の漁ろうに従事する船舶に船長</a:t>
            </a:r>
            <a:endParaRPr lang="en-US" altLang="ja-JP" sz="2000" dirty="0"/>
          </a:p>
          <a:p>
            <a:r>
              <a:rPr lang="ja-JP" altLang="en-US" sz="2000" dirty="0"/>
              <a:t>　又は航海士として乗り組んだ履歴）</a:t>
            </a:r>
            <a:r>
              <a:rPr lang="ja-JP" altLang="en-US" sz="2000" dirty="0">
                <a:solidFill>
                  <a:srgbClr val="C00000"/>
                </a:solidFill>
              </a:rPr>
              <a:t>が必要</a:t>
            </a:r>
            <a:r>
              <a:rPr lang="ja-JP" altLang="en-US" sz="2000" dirty="0"/>
              <a:t>となります。</a:t>
            </a:r>
            <a:endParaRPr lang="en-US" altLang="ja-JP" sz="2000" dirty="0"/>
          </a:p>
        </p:txBody>
      </p:sp>
      <p:sp>
        <p:nvSpPr>
          <p:cNvPr id="2" name="タイトル 5">
            <a:extLst>
              <a:ext uri="{FF2B5EF4-FFF2-40B4-BE49-F238E27FC236}">
                <a16:creationId xmlns:a16="http://schemas.microsoft.com/office/drawing/2014/main" id="{BDCED67B-FEEB-A790-579A-811800762AFC}"/>
              </a:ext>
            </a:extLst>
          </p:cNvPr>
          <p:cNvSpPr txBox="1">
            <a:spLocks/>
          </p:cNvSpPr>
          <p:nvPr/>
        </p:nvSpPr>
        <p:spPr bwMode="gray">
          <a:xfrm>
            <a:off x="581291" y="821330"/>
            <a:ext cx="7737210"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latin typeface="+mn-ea"/>
                <a:ea typeface="+mn-ea"/>
              </a:rPr>
              <a:t>船舶職員及び小型船舶操縦者法②</a:t>
            </a:r>
          </a:p>
        </p:txBody>
      </p:sp>
    </p:spTree>
    <p:extLst>
      <p:ext uri="{BB962C8B-B14F-4D97-AF65-F5344CB8AC3E}">
        <p14:creationId xmlns:p14="http://schemas.microsoft.com/office/powerpoint/2010/main" val="1949209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FF34B-E41B-0D44-05FE-3D8BC3675942}"/>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91FBF3B7-494C-9561-00DB-0EA04B4453FD}"/>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CC2A445E-74BD-710C-F0D5-5A61BD8941FE}"/>
              </a:ext>
            </a:extLst>
          </p:cNvPr>
          <p:cNvSpPr>
            <a:spLocks noGrp="1"/>
          </p:cNvSpPr>
          <p:nvPr>
            <p:ph type="sldNum" sz="quarter" idx="4"/>
          </p:nvPr>
        </p:nvSpPr>
        <p:spPr/>
        <p:txBody>
          <a:bodyPr/>
          <a:lstStyle/>
          <a:p>
            <a:fld id="{E19FEFA5-F69B-4463-85F3-6BA87B34B307}" type="slidenum">
              <a:rPr kumimoji="1" lang="ja-JP" altLang="en-US" smtClean="0"/>
              <a:pPr/>
              <a:t>42</a:t>
            </a:fld>
            <a:endParaRPr kumimoji="1" lang="ja-JP" altLang="en-US"/>
          </a:p>
        </p:txBody>
      </p:sp>
      <p:sp>
        <p:nvSpPr>
          <p:cNvPr id="9" name="テキスト ボックス 8">
            <a:extLst>
              <a:ext uri="{FF2B5EF4-FFF2-40B4-BE49-F238E27FC236}">
                <a16:creationId xmlns:a16="http://schemas.microsoft.com/office/drawing/2014/main" id="{BEBB7B11-D0C5-4BBF-5503-86B7BC679B0F}"/>
              </a:ext>
            </a:extLst>
          </p:cNvPr>
          <p:cNvSpPr txBox="1"/>
          <p:nvPr/>
        </p:nvSpPr>
        <p:spPr>
          <a:xfrm>
            <a:off x="581291" y="2207022"/>
            <a:ext cx="8867508" cy="3939540"/>
          </a:xfrm>
          <a:prstGeom prst="rect">
            <a:avLst/>
          </a:prstGeom>
          <a:solidFill>
            <a:schemeClr val="bg1"/>
          </a:solidFill>
        </p:spPr>
        <p:txBody>
          <a:bodyPr wrap="square">
            <a:spAutoFit/>
          </a:bodyPr>
          <a:lstStyle/>
          <a:p>
            <a:endParaRPr lang="ja-JP" altLang="en-US" sz="1000" dirty="0"/>
          </a:p>
          <a:p>
            <a:r>
              <a:rPr lang="ja-JP" altLang="en-US" sz="2000" dirty="0"/>
              <a:t>✓　海上労働の特殊性（孤立性、自己完結性、危険性、職住一致）に基づき、</a:t>
            </a:r>
            <a:endParaRPr lang="en-US" altLang="ja-JP" sz="2000" dirty="0"/>
          </a:p>
          <a:p>
            <a:r>
              <a:rPr lang="ja-JP" altLang="en-US" sz="2000" dirty="0"/>
              <a:t>　労働基準法（陸上労働者に適用）とは別に、</a:t>
            </a:r>
            <a:r>
              <a:rPr lang="ja-JP" altLang="en-US" sz="2000" dirty="0">
                <a:solidFill>
                  <a:srgbClr val="C00000"/>
                </a:solidFill>
              </a:rPr>
              <a:t>船員の労働基準</a:t>
            </a:r>
            <a:r>
              <a:rPr lang="ja-JP" altLang="en-US" sz="2000" dirty="0"/>
              <a:t>について規定</a:t>
            </a:r>
            <a:endParaRPr lang="en-US" altLang="ja-JP" sz="2000" dirty="0"/>
          </a:p>
          <a:p>
            <a:r>
              <a:rPr lang="ja-JP" altLang="en-US" sz="2000" dirty="0"/>
              <a:t>　する</a:t>
            </a:r>
            <a:r>
              <a:rPr lang="ja-JP" altLang="en-US" sz="2000" dirty="0">
                <a:solidFill>
                  <a:srgbClr val="C00000"/>
                </a:solidFill>
              </a:rPr>
              <a:t>労働保護的</a:t>
            </a:r>
            <a:r>
              <a:rPr lang="ja-JP" altLang="en-US" sz="2000" dirty="0"/>
              <a:t>な性格を有するとともに、船長の職務権限規定といった</a:t>
            </a:r>
            <a:r>
              <a:rPr lang="ja-JP" altLang="en-US" sz="2000" dirty="0">
                <a:solidFill>
                  <a:srgbClr val="C00000"/>
                </a:solidFill>
              </a:rPr>
              <a:t>海</a:t>
            </a:r>
            <a:endParaRPr lang="en-US" altLang="ja-JP" sz="2000" dirty="0">
              <a:solidFill>
                <a:srgbClr val="C00000"/>
              </a:solidFill>
            </a:endParaRPr>
          </a:p>
          <a:p>
            <a:r>
              <a:rPr lang="ja-JP" altLang="en-US" sz="2000" dirty="0">
                <a:solidFill>
                  <a:srgbClr val="C00000"/>
                </a:solidFill>
              </a:rPr>
              <a:t>　上交通安全法的</a:t>
            </a:r>
            <a:r>
              <a:rPr lang="ja-JP" altLang="en-US" sz="2000" dirty="0"/>
              <a:t>な性格を有する法律で、</a:t>
            </a:r>
            <a:r>
              <a:rPr lang="ja-JP" altLang="en-US" sz="2000" dirty="0">
                <a:solidFill>
                  <a:srgbClr val="C00000"/>
                </a:solidFill>
              </a:rPr>
              <a:t>船長の職務及び権限</a:t>
            </a:r>
            <a:r>
              <a:rPr lang="ja-JP" altLang="en-US" sz="2000" dirty="0"/>
              <a:t>、</a:t>
            </a:r>
            <a:r>
              <a:rPr lang="ja-JP" altLang="en-US" sz="2000" dirty="0">
                <a:solidFill>
                  <a:srgbClr val="C00000"/>
                </a:solidFill>
              </a:rPr>
              <a:t>船内規律雇</a:t>
            </a:r>
            <a:endParaRPr lang="en-US" altLang="ja-JP" sz="2000" dirty="0">
              <a:solidFill>
                <a:srgbClr val="C00000"/>
              </a:solidFill>
            </a:endParaRPr>
          </a:p>
          <a:p>
            <a:r>
              <a:rPr lang="ja-JP" altLang="en-US" sz="2000" dirty="0">
                <a:solidFill>
                  <a:srgbClr val="C00000"/>
                </a:solidFill>
              </a:rPr>
              <a:t>　入契約等</a:t>
            </a:r>
            <a:r>
              <a:rPr lang="ja-JP" altLang="en-US" sz="2000" dirty="0"/>
              <a:t>、</a:t>
            </a:r>
            <a:r>
              <a:rPr lang="ja-JP" altLang="en-US" sz="2000" dirty="0">
                <a:solidFill>
                  <a:srgbClr val="C00000"/>
                </a:solidFill>
              </a:rPr>
              <a:t>給料そのほかの報酬</a:t>
            </a:r>
            <a:r>
              <a:rPr lang="ja-JP" altLang="en-US" sz="2000" dirty="0"/>
              <a:t>、</a:t>
            </a:r>
            <a:r>
              <a:rPr lang="ja-JP" altLang="en-US" sz="2000" dirty="0">
                <a:solidFill>
                  <a:srgbClr val="C00000"/>
                </a:solidFill>
              </a:rPr>
              <a:t>労働時間</a:t>
            </a:r>
            <a:r>
              <a:rPr lang="ja-JP" altLang="en-US" sz="2000" dirty="0"/>
              <a:t>、</a:t>
            </a:r>
            <a:r>
              <a:rPr lang="ja-JP" altLang="en-US" sz="2000" dirty="0">
                <a:solidFill>
                  <a:srgbClr val="C00000"/>
                </a:solidFill>
              </a:rPr>
              <a:t>休日及び定員</a:t>
            </a:r>
            <a:r>
              <a:rPr lang="ja-JP" altLang="en-US" sz="2000" dirty="0"/>
              <a:t>、</a:t>
            </a:r>
            <a:r>
              <a:rPr lang="ja-JP" altLang="en-US" sz="2000" dirty="0">
                <a:solidFill>
                  <a:srgbClr val="C00000"/>
                </a:solidFill>
              </a:rPr>
              <a:t>有給休暇</a:t>
            </a:r>
            <a:r>
              <a:rPr lang="ja-JP" altLang="en-US" sz="2000" dirty="0"/>
              <a:t>、</a:t>
            </a:r>
            <a:r>
              <a:rPr lang="ja-JP" altLang="en-US" sz="2000" dirty="0">
                <a:solidFill>
                  <a:srgbClr val="C00000"/>
                </a:solidFill>
              </a:rPr>
              <a:t>食</a:t>
            </a:r>
            <a:endParaRPr lang="en-US" altLang="ja-JP" sz="2000" dirty="0">
              <a:solidFill>
                <a:srgbClr val="C00000"/>
              </a:solidFill>
            </a:endParaRPr>
          </a:p>
          <a:p>
            <a:r>
              <a:rPr lang="ja-JP" altLang="en-US" sz="2000" dirty="0">
                <a:solidFill>
                  <a:srgbClr val="C00000"/>
                </a:solidFill>
              </a:rPr>
              <a:t>　料並びに安全及び衛生</a:t>
            </a:r>
            <a:r>
              <a:rPr lang="ja-JP" altLang="en-US" sz="2000" dirty="0"/>
              <a:t>、</a:t>
            </a:r>
            <a:r>
              <a:rPr lang="ja-JP" altLang="en-US" sz="2000" dirty="0">
                <a:solidFill>
                  <a:srgbClr val="C00000"/>
                </a:solidFill>
              </a:rPr>
              <a:t>災害補償</a:t>
            </a:r>
            <a:r>
              <a:rPr lang="ja-JP" altLang="en-US" sz="2000" dirty="0"/>
              <a:t>、</a:t>
            </a:r>
            <a:r>
              <a:rPr lang="ja-JP" altLang="en-US" sz="2000" dirty="0">
                <a:solidFill>
                  <a:srgbClr val="C00000"/>
                </a:solidFill>
              </a:rPr>
              <a:t>就業規則</a:t>
            </a:r>
            <a:r>
              <a:rPr lang="ja-JP" altLang="en-US" sz="2000" dirty="0"/>
              <a:t>等について定めています。</a:t>
            </a:r>
          </a:p>
          <a:p>
            <a:endParaRPr lang="en-US" altLang="ja-JP" sz="2000" dirty="0"/>
          </a:p>
          <a:p>
            <a:r>
              <a:rPr lang="ja-JP" altLang="en-US" sz="2000" dirty="0"/>
              <a:t>✓　なお、今般の船員法等の一部を改正する法律により、船員法では、船舶</a:t>
            </a:r>
            <a:endParaRPr lang="en-US" altLang="ja-JP" sz="2000" dirty="0"/>
          </a:p>
          <a:p>
            <a:r>
              <a:rPr lang="ja-JP" altLang="en-US" sz="2000" dirty="0"/>
              <a:t>　所有者に対し、</a:t>
            </a:r>
            <a:r>
              <a:rPr lang="ja-JP" altLang="en-US" sz="2000" dirty="0">
                <a:solidFill>
                  <a:srgbClr val="C00000"/>
                </a:solidFill>
              </a:rPr>
              <a:t>非常時における安全衛生を確保するための訓練（基本訓</a:t>
            </a:r>
            <a:endParaRPr lang="en-US" altLang="ja-JP" sz="2000" dirty="0">
              <a:solidFill>
                <a:srgbClr val="C00000"/>
              </a:solidFill>
            </a:endParaRPr>
          </a:p>
          <a:p>
            <a:r>
              <a:rPr lang="ja-JP" altLang="en-US" sz="2000" dirty="0">
                <a:solidFill>
                  <a:srgbClr val="C00000"/>
                </a:solidFill>
              </a:rPr>
              <a:t>　練）の実施義務</a:t>
            </a:r>
            <a:r>
              <a:rPr lang="ja-JP" altLang="en-US" sz="2000" dirty="0"/>
              <a:t>に係る規定が追加され、</a:t>
            </a:r>
            <a:r>
              <a:rPr lang="ja-JP" altLang="en-US" sz="2000" dirty="0">
                <a:solidFill>
                  <a:srgbClr val="C00000"/>
                </a:solidFill>
              </a:rPr>
              <a:t>一定規模以上の漁船に乗り組む船</a:t>
            </a:r>
            <a:endParaRPr lang="en-US" altLang="ja-JP" sz="2000" dirty="0">
              <a:solidFill>
                <a:srgbClr val="C00000"/>
              </a:solidFill>
            </a:endParaRPr>
          </a:p>
          <a:p>
            <a:r>
              <a:rPr lang="ja-JP" altLang="en-US" sz="2000" dirty="0">
                <a:solidFill>
                  <a:srgbClr val="C00000"/>
                </a:solidFill>
              </a:rPr>
              <a:t>　員</a:t>
            </a:r>
            <a:r>
              <a:rPr lang="ja-JP" altLang="en-US" sz="2000" dirty="0"/>
              <a:t>については、基本訓練のうち</a:t>
            </a:r>
            <a:r>
              <a:rPr lang="ja-JP" altLang="en-US" sz="2000" dirty="0">
                <a:solidFill>
                  <a:srgbClr val="C00000"/>
                </a:solidFill>
              </a:rPr>
              <a:t>生存訓練及び消火訓練</a:t>
            </a:r>
            <a:r>
              <a:rPr lang="ja-JP" altLang="en-US" sz="2000" dirty="0"/>
              <a:t>について、</a:t>
            </a:r>
            <a:r>
              <a:rPr lang="ja-JP" altLang="en-US" sz="2000" dirty="0">
                <a:solidFill>
                  <a:srgbClr val="C00000"/>
                </a:solidFill>
              </a:rPr>
              <a:t>実技講習</a:t>
            </a:r>
            <a:endParaRPr lang="en-US" altLang="ja-JP" sz="2000" dirty="0">
              <a:solidFill>
                <a:srgbClr val="C00000"/>
              </a:solidFill>
            </a:endParaRPr>
          </a:p>
          <a:p>
            <a:r>
              <a:rPr lang="ja-JP" altLang="en-US" sz="2000" dirty="0">
                <a:solidFill>
                  <a:srgbClr val="C00000"/>
                </a:solidFill>
              </a:rPr>
              <a:t>　での実施</a:t>
            </a:r>
            <a:r>
              <a:rPr lang="ja-JP" altLang="en-US" sz="2000" dirty="0"/>
              <a:t>と、</a:t>
            </a:r>
            <a:r>
              <a:rPr lang="ja-JP" altLang="en-US" sz="2000" dirty="0">
                <a:solidFill>
                  <a:srgbClr val="C00000"/>
                </a:solidFill>
              </a:rPr>
              <a:t>５年ごとの能力維持証明</a:t>
            </a:r>
            <a:r>
              <a:rPr lang="ja-JP" altLang="en-US" sz="2000" dirty="0"/>
              <a:t>等が</a:t>
            </a:r>
            <a:r>
              <a:rPr lang="ja-JP" altLang="en-US" sz="2000" dirty="0">
                <a:solidFill>
                  <a:srgbClr val="C00000"/>
                </a:solidFill>
              </a:rPr>
              <a:t>必要</a:t>
            </a:r>
            <a:r>
              <a:rPr lang="ja-JP" altLang="en-US" sz="2000" dirty="0"/>
              <a:t>となりました。</a:t>
            </a:r>
          </a:p>
        </p:txBody>
      </p:sp>
      <p:sp>
        <p:nvSpPr>
          <p:cNvPr id="2" name="タイトル 5">
            <a:extLst>
              <a:ext uri="{FF2B5EF4-FFF2-40B4-BE49-F238E27FC236}">
                <a16:creationId xmlns:a16="http://schemas.microsoft.com/office/drawing/2014/main" id="{829F223E-8564-7271-843A-FCC4A157FC31}"/>
              </a:ext>
            </a:extLst>
          </p:cNvPr>
          <p:cNvSpPr txBox="1">
            <a:spLocks/>
          </p:cNvSpPr>
          <p:nvPr/>
        </p:nvSpPr>
        <p:spPr bwMode="gray">
          <a:xfrm>
            <a:off x="581291" y="826701"/>
            <a:ext cx="7737210"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latin typeface="+mn-ea"/>
                <a:ea typeface="+mn-ea"/>
              </a:rPr>
              <a:t>船員法</a:t>
            </a:r>
          </a:p>
        </p:txBody>
      </p:sp>
    </p:spTree>
    <p:extLst>
      <p:ext uri="{BB962C8B-B14F-4D97-AF65-F5344CB8AC3E}">
        <p14:creationId xmlns:p14="http://schemas.microsoft.com/office/powerpoint/2010/main" val="4018485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297CE-0123-E9E6-3D18-9E46A3B459D3}"/>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7CBC3B14-009A-07E1-EE23-9D2807968F9D}"/>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72711C99-320E-3848-1044-F1417DEA30EF}"/>
              </a:ext>
            </a:extLst>
          </p:cNvPr>
          <p:cNvSpPr>
            <a:spLocks noGrp="1"/>
          </p:cNvSpPr>
          <p:nvPr>
            <p:ph type="sldNum" sz="quarter" idx="4"/>
          </p:nvPr>
        </p:nvSpPr>
        <p:spPr/>
        <p:txBody>
          <a:bodyPr/>
          <a:lstStyle/>
          <a:p>
            <a:fld id="{E19FEFA5-F69B-4463-85F3-6BA87B34B307}" type="slidenum">
              <a:rPr kumimoji="1" lang="ja-JP" altLang="en-US" smtClean="0"/>
              <a:pPr/>
              <a:t>43</a:t>
            </a:fld>
            <a:endParaRPr kumimoji="1" lang="ja-JP" altLang="en-US"/>
          </a:p>
        </p:txBody>
      </p:sp>
      <p:sp>
        <p:nvSpPr>
          <p:cNvPr id="9" name="テキスト ボックス 8">
            <a:extLst>
              <a:ext uri="{FF2B5EF4-FFF2-40B4-BE49-F238E27FC236}">
                <a16:creationId xmlns:a16="http://schemas.microsoft.com/office/drawing/2014/main" id="{EE9A0B17-D922-C54F-CDED-4AEB170D1BD2}"/>
              </a:ext>
            </a:extLst>
          </p:cNvPr>
          <p:cNvSpPr txBox="1"/>
          <p:nvPr/>
        </p:nvSpPr>
        <p:spPr>
          <a:xfrm>
            <a:off x="480847" y="2627293"/>
            <a:ext cx="8944304" cy="2862322"/>
          </a:xfrm>
          <a:prstGeom prst="rect">
            <a:avLst/>
          </a:prstGeom>
          <a:solidFill>
            <a:schemeClr val="bg1"/>
          </a:solidFill>
        </p:spPr>
        <p:txBody>
          <a:bodyPr wrap="square">
            <a:spAutoFit/>
          </a:bodyPr>
          <a:lstStyle/>
          <a:p>
            <a:r>
              <a:rPr lang="ja-JP" altLang="en-US" sz="2000" dirty="0"/>
              <a:t>✓　船舶の堪航性及び人命の安全を確保することを目的として定められた船</a:t>
            </a:r>
            <a:endParaRPr lang="en-US" altLang="ja-JP" sz="2000" dirty="0"/>
          </a:p>
          <a:p>
            <a:r>
              <a:rPr lang="ja-JP" altLang="en-US" sz="2000" dirty="0"/>
              <a:t>　舶安全法は、船舶の構造・設備に関する技術基準を定め、船舶の就航前及</a:t>
            </a:r>
            <a:endParaRPr lang="en-US" altLang="ja-JP" sz="2000" dirty="0"/>
          </a:p>
          <a:p>
            <a:r>
              <a:rPr lang="ja-JP" altLang="en-US" sz="2000" dirty="0"/>
              <a:t>　び就航後の一定期間ごとにこの基準への適合性を確認するため、</a:t>
            </a:r>
            <a:r>
              <a:rPr lang="ja-JP" altLang="en-US" sz="2000" dirty="0">
                <a:solidFill>
                  <a:srgbClr val="C00000"/>
                </a:solidFill>
              </a:rPr>
              <a:t>船舶所有</a:t>
            </a:r>
            <a:endParaRPr lang="en-US" altLang="ja-JP" sz="2000" dirty="0">
              <a:solidFill>
                <a:srgbClr val="C00000"/>
              </a:solidFill>
            </a:endParaRPr>
          </a:p>
          <a:p>
            <a:r>
              <a:rPr lang="ja-JP" altLang="en-US" sz="2000" dirty="0">
                <a:solidFill>
                  <a:srgbClr val="C00000"/>
                </a:solidFill>
              </a:rPr>
              <a:t>　者が検査（定期的検査）</a:t>
            </a:r>
            <a:r>
              <a:rPr lang="ja-JP" altLang="en-US" sz="2000" dirty="0"/>
              <a:t>を受検することを</a:t>
            </a:r>
            <a:r>
              <a:rPr lang="ja-JP" altLang="en-US" sz="2000" dirty="0">
                <a:solidFill>
                  <a:srgbClr val="C00000"/>
                </a:solidFill>
              </a:rPr>
              <a:t>義務付け</a:t>
            </a:r>
            <a:r>
              <a:rPr lang="ja-JP" altLang="en-US" sz="2000" dirty="0"/>
              <a:t>ています。</a:t>
            </a:r>
            <a:endParaRPr lang="en-US" altLang="ja-JP" sz="2000" dirty="0"/>
          </a:p>
          <a:p>
            <a:endParaRPr lang="en-US" altLang="ja-JP" sz="2000" dirty="0"/>
          </a:p>
          <a:p>
            <a:r>
              <a:rPr lang="ja-JP" altLang="en-US" sz="2000" dirty="0"/>
              <a:t>✓　定期的検査のうち</a:t>
            </a:r>
            <a:r>
              <a:rPr lang="ja-JP" altLang="en-US" sz="2000" dirty="0">
                <a:solidFill>
                  <a:srgbClr val="C00000"/>
                </a:solidFill>
              </a:rPr>
              <a:t>定期検査に合格した船舶</a:t>
            </a:r>
            <a:r>
              <a:rPr lang="ja-JP" altLang="en-US" sz="2000" dirty="0"/>
              <a:t>には、船舶の航行上の条件を</a:t>
            </a:r>
            <a:endParaRPr lang="en-US" altLang="ja-JP" sz="2000" dirty="0"/>
          </a:p>
          <a:p>
            <a:r>
              <a:rPr lang="ja-JP" altLang="en-US" sz="2000" dirty="0"/>
              <a:t>　定めた</a:t>
            </a:r>
            <a:r>
              <a:rPr lang="ja-JP" altLang="en-US" sz="2000" dirty="0">
                <a:solidFill>
                  <a:srgbClr val="C00000"/>
                </a:solidFill>
              </a:rPr>
              <a:t>船舶検査証書を交付</a:t>
            </a:r>
            <a:r>
              <a:rPr lang="ja-JP" altLang="en-US" sz="2000" dirty="0"/>
              <a:t>することとされており、</a:t>
            </a:r>
            <a:r>
              <a:rPr lang="ja-JP" altLang="en-US" sz="2000" dirty="0">
                <a:solidFill>
                  <a:srgbClr val="C00000"/>
                </a:solidFill>
              </a:rPr>
              <a:t>有効な証書を受有しな</a:t>
            </a:r>
            <a:endParaRPr lang="en-US" altLang="ja-JP" sz="2000" dirty="0">
              <a:solidFill>
                <a:srgbClr val="C00000"/>
              </a:solidFill>
            </a:endParaRPr>
          </a:p>
          <a:p>
            <a:r>
              <a:rPr lang="ja-JP" altLang="en-US" sz="2000" dirty="0">
                <a:solidFill>
                  <a:srgbClr val="C00000"/>
                </a:solidFill>
              </a:rPr>
              <a:t>　い船舶</a:t>
            </a:r>
            <a:r>
              <a:rPr lang="ja-JP" altLang="en-US" sz="2000" dirty="0"/>
              <a:t>は、</a:t>
            </a:r>
            <a:r>
              <a:rPr lang="ja-JP" altLang="en-US" sz="2000" dirty="0">
                <a:solidFill>
                  <a:srgbClr val="C00000"/>
                </a:solidFill>
              </a:rPr>
              <a:t>航行することが禁止</a:t>
            </a:r>
            <a:r>
              <a:rPr lang="ja-JP" altLang="en-US" sz="2000" dirty="0"/>
              <a:t>されています。</a:t>
            </a:r>
            <a:endParaRPr lang="en-US" altLang="ja-JP" sz="2000" dirty="0"/>
          </a:p>
          <a:p>
            <a:endParaRPr lang="ja-JP" altLang="en-US" sz="2000" dirty="0"/>
          </a:p>
        </p:txBody>
      </p:sp>
      <p:sp>
        <p:nvSpPr>
          <p:cNvPr id="2" name="タイトル 5">
            <a:extLst>
              <a:ext uri="{FF2B5EF4-FFF2-40B4-BE49-F238E27FC236}">
                <a16:creationId xmlns:a16="http://schemas.microsoft.com/office/drawing/2014/main" id="{5FAD7E62-0E46-FD88-CB44-534E199AAD37}"/>
              </a:ext>
            </a:extLst>
          </p:cNvPr>
          <p:cNvSpPr txBox="1">
            <a:spLocks/>
          </p:cNvSpPr>
          <p:nvPr/>
        </p:nvSpPr>
        <p:spPr bwMode="gray">
          <a:xfrm>
            <a:off x="581291" y="826701"/>
            <a:ext cx="7737210"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latin typeface="+mn-ea"/>
                <a:ea typeface="+mn-ea"/>
              </a:rPr>
              <a:t>船舶安全法</a:t>
            </a:r>
          </a:p>
        </p:txBody>
      </p:sp>
    </p:spTree>
    <p:extLst>
      <p:ext uri="{BB962C8B-B14F-4D97-AF65-F5344CB8AC3E}">
        <p14:creationId xmlns:p14="http://schemas.microsoft.com/office/powerpoint/2010/main" val="389958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p:txBody>
          <a:bodyPr/>
          <a:lstStyle/>
          <a:p>
            <a:fld id="{E19FEFA5-F69B-4463-85F3-6BA87B34B307}" type="slidenum">
              <a:rPr kumimoji="1" lang="ja-JP" altLang="en-US" smtClean="0"/>
              <a:pPr/>
              <a:t>44</a:t>
            </a:fld>
            <a:endParaRPr kumimoji="1" lang="ja-JP" altLang="en-US"/>
          </a:p>
        </p:txBody>
      </p:sp>
      <p:sp>
        <p:nvSpPr>
          <p:cNvPr id="9" name="テキスト ボックス 8">
            <a:extLst>
              <a:ext uri="{FF2B5EF4-FFF2-40B4-BE49-F238E27FC236}">
                <a16:creationId xmlns:a16="http://schemas.microsoft.com/office/drawing/2014/main" id="{BD8F0FBA-7252-E591-91B6-BBA259E55A08}"/>
              </a:ext>
            </a:extLst>
          </p:cNvPr>
          <p:cNvSpPr txBox="1"/>
          <p:nvPr/>
        </p:nvSpPr>
        <p:spPr>
          <a:xfrm>
            <a:off x="582284" y="2360933"/>
            <a:ext cx="8761413" cy="3785652"/>
          </a:xfrm>
          <a:prstGeom prst="rect">
            <a:avLst/>
          </a:prstGeom>
          <a:solidFill>
            <a:schemeClr val="bg1"/>
          </a:solidFill>
        </p:spPr>
        <p:txBody>
          <a:bodyPr wrap="square">
            <a:spAutoFit/>
          </a:bodyPr>
          <a:lstStyle/>
          <a:p>
            <a:endParaRPr lang="en-US" altLang="ja-JP" sz="2000" dirty="0">
              <a:latin typeface="+mn-ea"/>
            </a:endParaRPr>
          </a:p>
          <a:p>
            <a:r>
              <a:rPr lang="ja-JP" altLang="en-US" sz="2000" dirty="0">
                <a:latin typeface="+mn-ea"/>
              </a:rPr>
              <a:t>✓　この法律は、</a:t>
            </a:r>
            <a:r>
              <a:rPr lang="ja-JP" altLang="en-US" sz="2000" dirty="0">
                <a:solidFill>
                  <a:srgbClr val="C00000"/>
                </a:solidFill>
                <a:latin typeface="+mn-ea"/>
              </a:rPr>
              <a:t>船舶から海洋に油、有害液体物質等、廃棄物及び有害水</a:t>
            </a:r>
            <a:endParaRPr lang="en-US" altLang="ja-JP" sz="2000" dirty="0">
              <a:solidFill>
                <a:srgbClr val="C00000"/>
              </a:solidFill>
              <a:latin typeface="+mn-ea"/>
            </a:endParaRPr>
          </a:p>
          <a:p>
            <a:r>
              <a:rPr lang="ja-JP" altLang="en-US" sz="2000" dirty="0">
                <a:solidFill>
                  <a:srgbClr val="C00000"/>
                </a:solidFill>
                <a:latin typeface="+mn-ea"/>
              </a:rPr>
              <a:t>　バラストを排出すること等を規制</a:t>
            </a:r>
            <a:r>
              <a:rPr lang="ja-JP" altLang="en-US" sz="2000" dirty="0">
                <a:latin typeface="+mn-ea"/>
              </a:rPr>
              <a:t>するとともに、排出された油、有害液</a:t>
            </a:r>
            <a:endParaRPr lang="en-US" altLang="ja-JP" sz="2000" dirty="0">
              <a:latin typeface="+mn-ea"/>
            </a:endParaRPr>
          </a:p>
          <a:p>
            <a:r>
              <a:rPr lang="ja-JP" altLang="en-US" sz="2000" dirty="0">
                <a:latin typeface="+mn-ea"/>
              </a:rPr>
              <a:t>　体物質等、廃棄物その他の物の</a:t>
            </a:r>
            <a:r>
              <a:rPr lang="ja-JP" altLang="en-US" sz="2000" dirty="0">
                <a:solidFill>
                  <a:srgbClr val="C00000"/>
                </a:solidFill>
                <a:latin typeface="+mn-ea"/>
              </a:rPr>
              <a:t>防除措置等について規定</a:t>
            </a:r>
            <a:r>
              <a:rPr lang="ja-JP" altLang="en-US" sz="2000" dirty="0">
                <a:latin typeface="+mn-ea"/>
              </a:rPr>
              <a:t>することで、海</a:t>
            </a:r>
            <a:endParaRPr lang="en-US" altLang="ja-JP" sz="2000" dirty="0">
              <a:latin typeface="+mn-ea"/>
            </a:endParaRPr>
          </a:p>
          <a:p>
            <a:r>
              <a:rPr lang="ja-JP" altLang="en-US" sz="2000" dirty="0">
                <a:latin typeface="+mn-ea"/>
              </a:rPr>
              <a:t>　洋汚染等及び海上災害を防止し、あわせて海洋汚染等及び海上災害の防</a:t>
            </a:r>
            <a:endParaRPr lang="en-US" altLang="ja-JP" sz="2000" dirty="0">
              <a:latin typeface="+mn-ea"/>
            </a:endParaRPr>
          </a:p>
          <a:p>
            <a:r>
              <a:rPr lang="ja-JP" altLang="en-US" sz="2000" dirty="0">
                <a:latin typeface="+mn-ea"/>
              </a:rPr>
              <a:t>　止に関する国際約束の適確な実施を確保し、海洋環境の保全等に資する</a:t>
            </a:r>
            <a:endParaRPr lang="en-US" altLang="ja-JP" sz="2000" dirty="0">
              <a:latin typeface="+mn-ea"/>
            </a:endParaRPr>
          </a:p>
          <a:p>
            <a:r>
              <a:rPr lang="ja-JP" altLang="en-US" sz="2000" dirty="0">
                <a:latin typeface="+mn-ea"/>
              </a:rPr>
              <a:t>　ことを目的としたものです。</a:t>
            </a:r>
          </a:p>
          <a:p>
            <a:endParaRPr lang="en-US" altLang="ja-JP" sz="2000" dirty="0">
              <a:latin typeface="+mn-ea"/>
            </a:endParaRPr>
          </a:p>
          <a:p>
            <a:r>
              <a:rPr lang="ja-JP" altLang="en-US" sz="2000" dirty="0">
                <a:latin typeface="+mn-ea"/>
              </a:rPr>
              <a:t>✓　具体的には、</a:t>
            </a:r>
            <a:r>
              <a:rPr lang="ja-JP" altLang="en-US" sz="2000" dirty="0">
                <a:solidFill>
                  <a:srgbClr val="C00000"/>
                </a:solidFill>
                <a:latin typeface="+mn-ea"/>
              </a:rPr>
              <a:t>船舶からの油・有害液体物質等・廃棄物・有害水バラス</a:t>
            </a:r>
            <a:endParaRPr lang="en-US" altLang="ja-JP" sz="2000" dirty="0">
              <a:solidFill>
                <a:srgbClr val="C00000"/>
              </a:solidFill>
              <a:latin typeface="+mn-ea"/>
            </a:endParaRPr>
          </a:p>
          <a:p>
            <a:r>
              <a:rPr lang="ja-JP" altLang="en-US" sz="2000" dirty="0">
                <a:solidFill>
                  <a:srgbClr val="C00000"/>
                </a:solidFill>
                <a:latin typeface="+mn-ea"/>
              </a:rPr>
              <a:t>　トの排出の規制</a:t>
            </a:r>
            <a:r>
              <a:rPr lang="ja-JP" altLang="en-US" sz="2000" dirty="0">
                <a:latin typeface="+mn-ea"/>
              </a:rPr>
              <a:t>、船舶からの排出ガスの放出の規制、船舶における油・</a:t>
            </a:r>
            <a:endParaRPr lang="en-US" altLang="ja-JP" sz="2000" dirty="0">
              <a:latin typeface="+mn-ea"/>
            </a:endParaRPr>
          </a:p>
          <a:p>
            <a:r>
              <a:rPr lang="ja-JP" altLang="en-US" sz="2000" dirty="0">
                <a:latin typeface="+mn-ea"/>
              </a:rPr>
              <a:t>　有害液体物質等・廃棄物の焼却の規則、</a:t>
            </a:r>
            <a:r>
              <a:rPr lang="ja-JP" altLang="en-US" sz="2000" dirty="0">
                <a:solidFill>
                  <a:srgbClr val="C00000"/>
                </a:solidFill>
                <a:latin typeface="+mn-ea"/>
              </a:rPr>
              <a:t>船舶の海洋汚染防止設備等の検</a:t>
            </a:r>
            <a:endParaRPr lang="en-US" altLang="ja-JP" sz="2000" dirty="0">
              <a:solidFill>
                <a:srgbClr val="C00000"/>
              </a:solidFill>
              <a:latin typeface="+mn-ea"/>
            </a:endParaRPr>
          </a:p>
          <a:p>
            <a:r>
              <a:rPr lang="ja-JP" altLang="en-US" sz="2000" dirty="0">
                <a:solidFill>
                  <a:srgbClr val="C00000"/>
                </a:solidFill>
                <a:latin typeface="+mn-ea"/>
              </a:rPr>
              <a:t>　査</a:t>
            </a:r>
            <a:r>
              <a:rPr lang="ja-JP" altLang="en-US" sz="2000" dirty="0">
                <a:latin typeface="+mn-ea"/>
              </a:rPr>
              <a:t>、</a:t>
            </a:r>
            <a:r>
              <a:rPr lang="ja-JP" altLang="en-US" sz="2000" dirty="0">
                <a:solidFill>
                  <a:srgbClr val="C00000"/>
                </a:solidFill>
                <a:latin typeface="+mn-ea"/>
              </a:rPr>
              <a:t>海洋の汚染及び海上災害の防止措置</a:t>
            </a:r>
            <a:r>
              <a:rPr lang="ja-JP" altLang="en-US" sz="2000" dirty="0">
                <a:latin typeface="+mn-ea"/>
              </a:rPr>
              <a:t>等の規定が定められています。</a:t>
            </a:r>
          </a:p>
        </p:txBody>
      </p:sp>
      <p:sp>
        <p:nvSpPr>
          <p:cNvPr id="2" name="タイトル 5">
            <a:extLst>
              <a:ext uri="{FF2B5EF4-FFF2-40B4-BE49-F238E27FC236}">
                <a16:creationId xmlns:a16="http://schemas.microsoft.com/office/drawing/2014/main" id="{34A36391-7ABA-FDB7-4D92-F8FA51C7200C}"/>
              </a:ext>
            </a:extLst>
          </p:cNvPr>
          <p:cNvSpPr txBox="1">
            <a:spLocks/>
          </p:cNvSpPr>
          <p:nvPr/>
        </p:nvSpPr>
        <p:spPr bwMode="gray">
          <a:xfrm>
            <a:off x="582284" y="921294"/>
            <a:ext cx="8026681"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latin typeface="+mn-ea"/>
                <a:ea typeface="+mn-ea"/>
              </a:rPr>
              <a:t>海洋汚染及び海上災害の防止に</a:t>
            </a:r>
            <a:endParaRPr lang="en-US" altLang="ja-JP" dirty="0">
              <a:latin typeface="+mn-ea"/>
              <a:ea typeface="+mn-ea"/>
            </a:endParaRPr>
          </a:p>
          <a:p>
            <a:r>
              <a:rPr lang="ja-JP" altLang="en-US" dirty="0">
                <a:latin typeface="+mn-ea"/>
                <a:ea typeface="+mn-ea"/>
              </a:rPr>
              <a:t>関する法律</a:t>
            </a:r>
          </a:p>
        </p:txBody>
      </p:sp>
    </p:spTree>
    <p:extLst>
      <p:ext uri="{BB962C8B-B14F-4D97-AF65-F5344CB8AC3E}">
        <p14:creationId xmlns:p14="http://schemas.microsoft.com/office/powerpoint/2010/main" val="3339247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1AFCEE-7755-3675-419E-FD9A2C823615}"/>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EEA6B06-37BF-43FC-9986-67E8966764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9906000" cy="6867027"/>
            <a:chOff x="0" y="-2373"/>
            <a:chExt cx="12192000" cy="6867027"/>
          </a:xfrm>
        </p:grpSpPr>
        <p:sp>
          <p:nvSpPr>
            <p:cNvPr id="11" name="Rectangle 10">
              <a:extLst>
                <a:ext uri="{FF2B5EF4-FFF2-40B4-BE49-F238E27FC236}">
                  <a16:creationId xmlns:a16="http://schemas.microsoft.com/office/drawing/2014/main" id="{D932D0FE-76FF-4860-ACE3-458B2BB90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12" name="Oval 11">
              <a:extLst>
                <a:ext uri="{FF2B5EF4-FFF2-40B4-BE49-F238E27FC236}">
                  <a16:creationId xmlns:a16="http://schemas.microsoft.com/office/drawing/2014/main" id="{E5D4D113-E6B9-4BCC-8EE7-ABFD7E942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3" name="Oval 12">
              <a:extLst>
                <a:ext uri="{FF2B5EF4-FFF2-40B4-BE49-F238E27FC236}">
                  <a16:creationId xmlns:a16="http://schemas.microsoft.com/office/drawing/2014/main" id="{909219B5-F7D1-4ED7-8DC1-CE442F43E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4" name="Oval 13">
              <a:extLst>
                <a:ext uri="{FF2B5EF4-FFF2-40B4-BE49-F238E27FC236}">
                  <a16:creationId xmlns:a16="http://schemas.microsoft.com/office/drawing/2014/main" id="{A0E47095-D247-457B-8082-990F3184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Oval 14">
              <a:extLst>
                <a:ext uri="{FF2B5EF4-FFF2-40B4-BE49-F238E27FC236}">
                  <a16:creationId xmlns:a16="http://schemas.microsoft.com/office/drawing/2014/main" id="{E2DAA052-A50D-47AE-87C9-AAAB2A38F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6" name="Oval 15">
              <a:extLst>
                <a:ext uri="{FF2B5EF4-FFF2-40B4-BE49-F238E27FC236}">
                  <a16:creationId xmlns:a16="http://schemas.microsoft.com/office/drawing/2014/main" id="{3053F849-6CC2-45B1-B2CA-CCD77F8622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7" name="Freeform 5">
              <a:extLst>
                <a:ext uri="{FF2B5EF4-FFF2-40B4-BE49-F238E27FC236}">
                  <a16:creationId xmlns:a16="http://schemas.microsoft.com/office/drawing/2014/main" id="{86B102DE-9EA5-422F-910A-E4E2F0A594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ja-JP" altLang="en-US"/>
            </a:p>
          </p:txBody>
        </p:sp>
      </p:grpSp>
      <p:sp>
        <p:nvSpPr>
          <p:cNvPr id="19" name="Rectangle 18">
            <a:extLst>
              <a:ext uri="{FF2B5EF4-FFF2-40B4-BE49-F238E27FC236}">
                <a16:creationId xmlns:a16="http://schemas.microsoft.com/office/drawing/2014/main" id="{23D9DFF9-99E4-4FE6-9EAC-F1D7A7DFA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0722" y="0"/>
            <a:ext cx="55721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1" name="Freeform 5">
            <a:extLst>
              <a:ext uri="{FF2B5EF4-FFF2-40B4-BE49-F238E27FC236}">
                <a16:creationId xmlns:a16="http://schemas.microsoft.com/office/drawing/2014/main" id="{2CEAC642-C34A-41A0-90D2-B9069BDA1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906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ja-JP" altLang="en-US"/>
          </a:p>
        </p:txBody>
      </p:sp>
      <p:sp>
        <p:nvSpPr>
          <p:cNvPr id="5" name="タイトル 4">
            <a:extLst>
              <a:ext uri="{FF2B5EF4-FFF2-40B4-BE49-F238E27FC236}">
                <a16:creationId xmlns:a16="http://schemas.microsoft.com/office/drawing/2014/main" id="{714EA8B9-5ABD-446F-B7E7-11F0C55FE1EF}"/>
              </a:ext>
            </a:extLst>
          </p:cNvPr>
          <p:cNvSpPr>
            <a:spLocks noGrp="1"/>
          </p:cNvSpPr>
          <p:nvPr>
            <p:ph type="title"/>
          </p:nvPr>
        </p:nvSpPr>
        <p:spPr>
          <a:xfrm>
            <a:off x="3794347" y="1821479"/>
            <a:ext cx="4656405" cy="2677648"/>
          </a:xfrm>
          <a:prstGeom prst="rect">
            <a:avLst/>
          </a:prstGeom>
        </p:spPr>
        <p:txBody>
          <a:bodyPr vert="horz" lIns="91440" tIns="45720" rIns="91440" bIns="45720" rtlCol="0" anchor="b">
            <a:normAutofit/>
          </a:bodyPr>
          <a:lstStyle/>
          <a:p>
            <a:pPr>
              <a:defRPr/>
            </a:pPr>
            <a:r>
              <a:rPr lang="ja-JP" altLang="en-US" sz="4300" cap="all" spc="-100" dirty="0"/>
              <a:t>（２）漁業関係　　　　　　　</a:t>
            </a:r>
            <a:endParaRPr kumimoji="1" lang="en-US" altLang="ja-JP" sz="4300" cap="all" spc="-100" dirty="0"/>
          </a:p>
        </p:txBody>
      </p:sp>
      <p:pic>
        <p:nvPicPr>
          <p:cNvPr id="3" name="図 2" descr="棚に並ぶ本">
            <a:extLst>
              <a:ext uri="{FF2B5EF4-FFF2-40B4-BE49-F238E27FC236}">
                <a16:creationId xmlns:a16="http://schemas.microsoft.com/office/drawing/2014/main" id="{9DEAA655-FE65-BEB5-5AE8-B4BE437A8246}"/>
              </a:ext>
            </a:extLst>
          </p:cNvPr>
          <p:cNvPicPr>
            <a:picLocks noChangeAspect="1"/>
          </p:cNvPicPr>
          <p:nvPr/>
        </p:nvPicPr>
        <p:blipFill>
          <a:blip r:embed="rId4">
            <a:extLst>
              <a:ext uri="{28A0092B-C50C-407E-A947-70E740481C1C}">
                <a14:useLocalDpi xmlns:a14="http://schemas.microsoft.com/office/drawing/2010/main" val="0"/>
              </a:ext>
            </a:extLst>
          </a:blip>
          <a:srcRect l="32788" r="32785" b="1"/>
          <a:stretch>
            <a:fillRect/>
          </a:stretch>
        </p:blipFill>
        <p:spPr>
          <a:xfrm>
            <a:off x="389159" y="471948"/>
            <a:ext cx="3047730" cy="5909207"/>
          </a:xfrm>
          <a:prstGeom prst="rect">
            <a:avLst/>
          </a:prstGeom>
          <a:ln>
            <a:noFill/>
          </a:ln>
        </p:spPr>
      </p:pic>
      <p:sp>
        <p:nvSpPr>
          <p:cNvPr id="23" name="Rectangle 22">
            <a:extLst>
              <a:ext uri="{FF2B5EF4-FFF2-40B4-BE49-F238E27FC236}">
                <a16:creationId xmlns:a16="http://schemas.microsoft.com/office/drawing/2014/main" id="{DD941EA2-0691-46DD-A1AC-B3C27E9A8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0722" y="0"/>
            <a:ext cx="55721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 name="スライド番号プレースホルダー 3">
            <a:extLst>
              <a:ext uri="{FF2B5EF4-FFF2-40B4-BE49-F238E27FC236}">
                <a16:creationId xmlns:a16="http://schemas.microsoft.com/office/drawing/2014/main" id="{79A7CF36-73D6-E8C7-FC67-82FC51950F61}"/>
              </a:ext>
            </a:extLst>
          </p:cNvPr>
          <p:cNvSpPr>
            <a:spLocks noGrp="1"/>
          </p:cNvSpPr>
          <p:nvPr>
            <p:ph type="sldNum" sz="quarter" idx="4"/>
          </p:nvPr>
        </p:nvSpPr>
        <p:spPr>
          <a:xfrm>
            <a:off x="8410194" y="292608"/>
            <a:ext cx="681036" cy="767687"/>
          </a:xfrm>
        </p:spPr>
        <p:txBody>
          <a:bodyPr vert="horz" lIns="91440" tIns="45720" rIns="91440" bIns="45720" rtlCol="0" anchor="b">
            <a:normAutofit/>
          </a:bodyPr>
          <a:lstStyle/>
          <a:p>
            <a:pPr defTabSz="914400">
              <a:spcAft>
                <a:spcPts val="600"/>
              </a:spcAft>
            </a:pPr>
            <a:fld id="{E19FEFA5-F69B-4463-85F3-6BA87B34B307}" type="slidenum">
              <a:rPr kumimoji="1" lang="en-US" altLang="ja-JP">
                <a:latin typeface="+mj-lt"/>
              </a:rPr>
              <a:pPr defTabSz="914400">
                <a:spcAft>
                  <a:spcPts val="600"/>
                </a:spcAft>
              </a:pPr>
              <a:t>45</a:t>
            </a:fld>
            <a:endParaRPr kumimoji="1" lang="en-US" altLang="ja-JP">
              <a:latin typeface="+mj-lt"/>
            </a:endParaRPr>
          </a:p>
        </p:txBody>
      </p:sp>
    </p:spTree>
    <p:extLst>
      <p:ext uri="{BB962C8B-B14F-4D97-AF65-F5344CB8AC3E}">
        <p14:creationId xmlns:p14="http://schemas.microsoft.com/office/powerpoint/2010/main" val="300266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C35EC4-90F2-5B07-6EB3-81057DA7816E}"/>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712E451E-151A-4910-BF41-6A040B659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useBgFill="1">
        <p:nvSpPr>
          <p:cNvPr id="44" name="Rectangle 43">
            <a:extLst>
              <a:ext uri="{FF2B5EF4-FFF2-40B4-BE49-F238E27FC236}">
                <a16:creationId xmlns:a16="http://schemas.microsoft.com/office/drawing/2014/main" id="{C296EFE4-A70C-4388-9A15-3F657B661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6953" y="473745"/>
            <a:ext cx="9122010" cy="5902829"/>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5" name="タイトル 4">
            <a:extLst>
              <a:ext uri="{FF2B5EF4-FFF2-40B4-BE49-F238E27FC236}">
                <a16:creationId xmlns:a16="http://schemas.microsoft.com/office/drawing/2014/main" id="{6EE55CEC-4485-5F5D-68E1-5125F0E80648}"/>
              </a:ext>
            </a:extLst>
          </p:cNvPr>
          <p:cNvSpPr>
            <a:spLocks noGrp="1"/>
          </p:cNvSpPr>
          <p:nvPr>
            <p:ph type="ctrTitle"/>
          </p:nvPr>
        </p:nvSpPr>
        <p:spPr>
          <a:xfrm>
            <a:off x="974516" y="2099733"/>
            <a:ext cx="7170847" cy="2677648"/>
          </a:xfrm>
          <a:prstGeom prst="rect">
            <a:avLst/>
          </a:prstGeom>
        </p:spPr>
        <p:txBody>
          <a:bodyPr>
            <a:normAutofit/>
          </a:bodyPr>
          <a:lstStyle/>
          <a:p>
            <a:pPr defTabSz="914400">
              <a:defRPr/>
            </a:pPr>
            <a:r>
              <a:rPr lang="ja-JP" altLang="en-US">
                <a:solidFill>
                  <a:schemeClr val="tx2">
                    <a:lumMod val="75000"/>
                  </a:schemeClr>
                </a:solidFill>
                <a:latin typeface="ＭＳ ゴシック" panose="020B0609070205080204" pitchFamily="49" charset="-128"/>
                <a:ea typeface="ＭＳ ゴシック" panose="020B0609070205080204" pitchFamily="49" charset="-128"/>
                <a:cs typeface="メイリオ" panose="020B0604030504040204" pitchFamily="50" charset="-128"/>
              </a:rPr>
              <a:t>漁業に関する</a:t>
            </a:r>
            <a:br>
              <a:rPr lang="en-US" altLang="ja-JP">
                <a:solidFill>
                  <a:schemeClr val="tx2">
                    <a:lumMod val="75000"/>
                  </a:schemeClr>
                </a:solidFill>
                <a:latin typeface="ＭＳ ゴシック" panose="020B0609070205080204" pitchFamily="49" charset="-128"/>
                <a:ea typeface="ＭＳ ゴシック" panose="020B0609070205080204" pitchFamily="49" charset="-128"/>
                <a:cs typeface="メイリオ" panose="020B0604030504040204" pitchFamily="50" charset="-128"/>
              </a:rPr>
            </a:br>
            <a:r>
              <a:rPr lang="ja-JP" altLang="en-US">
                <a:solidFill>
                  <a:schemeClr val="tx2">
                    <a:lumMod val="75000"/>
                  </a:schemeClr>
                </a:solidFill>
                <a:latin typeface="ＭＳ ゴシック" panose="020B0609070205080204" pitchFamily="49" charset="-128"/>
                <a:ea typeface="ＭＳ ゴシック" panose="020B0609070205080204" pitchFamily="49" charset="-128"/>
                <a:cs typeface="メイリオ" panose="020B0604030504040204" pitchFamily="50" charset="-128"/>
              </a:rPr>
              <a:t>国際条約</a:t>
            </a:r>
            <a:endParaRPr kumimoji="1" lang="ja-JP" altLang="en-US">
              <a:solidFill>
                <a:schemeClr val="tx2">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6" name="Rectangle 45">
            <a:extLst>
              <a:ext uri="{FF2B5EF4-FFF2-40B4-BE49-F238E27FC236}">
                <a16:creationId xmlns:a16="http://schemas.microsoft.com/office/drawing/2014/main" id="{425EBAFC-9388-432A-BCFD-EEA2F410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0722" y="0"/>
            <a:ext cx="55721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 name="スライド番号プレースホルダー 3">
            <a:extLst>
              <a:ext uri="{FF2B5EF4-FFF2-40B4-BE49-F238E27FC236}">
                <a16:creationId xmlns:a16="http://schemas.microsoft.com/office/drawing/2014/main" id="{56A803CB-0EB6-92DA-CEBB-5C5594A22622}"/>
              </a:ext>
            </a:extLst>
          </p:cNvPr>
          <p:cNvSpPr>
            <a:spLocks noGrp="1"/>
          </p:cNvSpPr>
          <p:nvPr>
            <p:ph type="sldNum" sz="quarter" idx="4"/>
          </p:nvPr>
        </p:nvSpPr>
        <p:spPr>
          <a:xfrm>
            <a:off x="8410194" y="292608"/>
            <a:ext cx="681036" cy="767687"/>
          </a:xfrm>
        </p:spPr>
        <p:txBody>
          <a:bodyPr>
            <a:normAutofit/>
          </a:bodyPr>
          <a:lstStyle/>
          <a:p>
            <a:pPr>
              <a:spcAft>
                <a:spcPts val="600"/>
              </a:spcAft>
            </a:pPr>
            <a:fld id="{E19FEFA5-F69B-4463-85F3-6BA87B34B307}" type="slidenum">
              <a:rPr kumimoji="1" lang="ja-JP" altLang="en-US" smtClean="0">
                <a:solidFill>
                  <a:srgbClr val="FFFFFF"/>
                </a:solidFill>
              </a:rPr>
              <a:pPr>
                <a:spcAft>
                  <a:spcPts val="600"/>
                </a:spcAft>
              </a:pPr>
              <a:t>46</a:t>
            </a:fld>
            <a:endParaRPr kumimoji="1" lang="ja-JP" altLang="en-US" dirty="0">
              <a:solidFill>
                <a:srgbClr val="FFFFFF"/>
              </a:solidFill>
            </a:endParaRPr>
          </a:p>
        </p:txBody>
      </p:sp>
    </p:spTree>
    <p:extLst>
      <p:ext uri="{BB962C8B-B14F-4D97-AF65-F5344CB8AC3E}">
        <p14:creationId xmlns:p14="http://schemas.microsoft.com/office/powerpoint/2010/main" val="260653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p:txBody>
          <a:bodyPr/>
          <a:lstStyle/>
          <a:p>
            <a:fld id="{E19FEFA5-F69B-4463-85F3-6BA87B34B307}" type="slidenum">
              <a:rPr kumimoji="1" lang="ja-JP" altLang="en-US" smtClean="0"/>
              <a:pPr/>
              <a:t>47</a:t>
            </a:fld>
            <a:endParaRPr kumimoji="1" lang="ja-JP" altLang="en-US"/>
          </a:p>
        </p:txBody>
      </p:sp>
      <p:sp>
        <p:nvSpPr>
          <p:cNvPr id="2" name="テキスト ボックス 1">
            <a:extLst>
              <a:ext uri="{FF2B5EF4-FFF2-40B4-BE49-F238E27FC236}">
                <a16:creationId xmlns:a16="http://schemas.microsoft.com/office/drawing/2014/main" id="{BED09884-E18A-1035-6385-6D90919A40AA}"/>
              </a:ext>
            </a:extLst>
          </p:cNvPr>
          <p:cNvSpPr txBox="1"/>
          <p:nvPr/>
        </p:nvSpPr>
        <p:spPr>
          <a:xfrm>
            <a:off x="539070" y="2123399"/>
            <a:ext cx="8827857" cy="1969770"/>
          </a:xfrm>
          <a:prstGeom prst="rect">
            <a:avLst/>
          </a:prstGeom>
          <a:solidFill>
            <a:schemeClr val="bg1"/>
          </a:solidFill>
        </p:spPr>
        <p:txBody>
          <a:bodyPr wrap="square">
            <a:spAutoFit/>
          </a:bodyPr>
          <a:lstStyle/>
          <a:p>
            <a:r>
              <a:rPr kumimoji="1" lang="ja-JP" altLang="en-US" sz="2200" dirty="0">
                <a:highlight>
                  <a:srgbClr val="FDD4D3"/>
                </a:highlight>
              </a:rPr>
              <a:t>国連海洋法条約</a:t>
            </a:r>
            <a:endParaRPr kumimoji="1" lang="en-US" altLang="ja-JP" sz="2200" dirty="0">
              <a:highlight>
                <a:srgbClr val="FDD4D3"/>
              </a:highlight>
            </a:endParaRPr>
          </a:p>
          <a:p>
            <a:endParaRPr kumimoji="1" lang="ja-JP" altLang="en-US" sz="2000" dirty="0"/>
          </a:p>
          <a:p>
            <a:r>
              <a:rPr kumimoji="1" lang="ja-JP" altLang="en-US" sz="2000" dirty="0"/>
              <a:t>✓　今日の</a:t>
            </a:r>
            <a:r>
              <a:rPr kumimoji="1" lang="ja-JP" altLang="en-US" sz="2000" dirty="0">
                <a:solidFill>
                  <a:srgbClr val="C00000"/>
                </a:solidFill>
              </a:rPr>
              <a:t>国際的な海洋秩序の礎を成している条約</a:t>
            </a:r>
            <a:r>
              <a:rPr kumimoji="1" lang="ja-JP" altLang="en-US" sz="2000" dirty="0"/>
              <a:t>です。本条約は海の憲法</a:t>
            </a:r>
            <a:endParaRPr kumimoji="1" lang="en-US" altLang="ja-JP" sz="2000" dirty="0"/>
          </a:p>
          <a:p>
            <a:r>
              <a:rPr kumimoji="1" lang="ja-JP" altLang="en-US" sz="2000" dirty="0"/>
              <a:t>　とも呼ばれ、領海から公海、深海底に至る海洋のあらゆる領域における航</a:t>
            </a:r>
            <a:endParaRPr kumimoji="1" lang="en-US" altLang="ja-JP" sz="2000" dirty="0"/>
          </a:p>
          <a:p>
            <a:r>
              <a:rPr kumimoji="1" lang="ja-JP" altLang="en-US" sz="2000" dirty="0"/>
              <a:t>　行、海底資源開発、科学調査、漁業等の様々な人間活動についての規定が</a:t>
            </a:r>
            <a:endParaRPr kumimoji="1" lang="en-US" altLang="ja-JP" sz="2000" dirty="0"/>
          </a:p>
          <a:p>
            <a:r>
              <a:rPr kumimoji="1" lang="ja-JP" altLang="en-US" sz="2000" dirty="0"/>
              <a:t>　されています。</a:t>
            </a:r>
            <a:endParaRPr kumimoji="1" lang="en-US" altLang="ja-JP" sz="2000" dirty="0"/>
          </a:p>
        </p:txBody>
      </p:sp>
      <p:sp>
        <p:nvSpPr>
          <p:cNvPr id="3" name="テキスト ボックス 2">
            <a:extLst>
              <a:ext uri="{FF2B5EF4-FFF2-40B4-BE49-F238E27FC236}">
                <a16:creationId xmlns:a16="http://schemas.microsoft.com/office/drawing/2014/main" id="{6FBB818A-72BE-78D5-1776-46E9DB0F85BB}"/>
              </a:ext>
            </a:extLst>
          </p:cNvPr>
          <p:cNvSpPr txBox="1"/>
          <p:nvPr/>
        </p:nvSpPr>
        <p:spPr>
          <a:xfrm>
            <a:off x="539070" y="4428531"/>
            <a:ext cx="8827857" cy="1969770"/>
          </a:xfrm>
          <a:prstGeom prst="rect">
            <a:avLst/>
          </a:prstGeom>
          <a:solidFill>
            <a:schemeClr val="bg1"/>
          </a:solidFill>
        </p:spPr>
        <p:txBody>
          <a:bodyPr wrap="square">
            <a:spAutoFit/>
          </a:bodyPr>
          <a:lstStyle/>
          <a:p>
            <a:r>
              <a:rPr kumimoji="1" lang="ja-JP" altLang="en-US" sz="2200" dirty="0">
                <a:highlight>
                  <a:srgbClr val="FDD4D3"/>
                </a:highlight>
              </a:rPr>
              <a:t>漁船員および漁船の安全に関する規則</a:t>
            </a:r>
            <a:endParaRPr kumimoji="1" lang="en-US" altLang="ja-JP" sz="2200" dirty="0">
              <a:highlight>
                <a:srgbClr val="FDD4D3"/>
              </a:highlight>
            </a:endParaRPr>
          </a:p>
          <a:p>
            <a:endParaRPr kumimoji="1" lang="en-US" altLang="ja-JP" sz="2000" dirty="0"/>
          </a:p>
          <a:p>
            <a:r>
              <a:rPr kumimoji="1" lang="ja-JP" altLang="en-US" sz="2000" dirty="0"/>
              <a:t>✓　</a:t>
            </a:r>
            <a:r>
              <a:rPr kumimoji="1" lang="en-US" altLang="ja-JP" sz="2000" dirty="0"/>
              <a:t>IMO</a:t>
            </a:r>
            <a:r>
              <a:rPr kumimoji="1" lang="ja-JP" altLang="en-US" sz="2000" dirty="0"/>
              <a:t>が</a:t>
            </a:r>
            <a:r>
              <a:rPr kumimoji="1" lang="en-US" altLang="ja-JP" sz="2000" dirty="0"/>
              <a:t>FAO</a:t>
            </a:r>
            <a:r>
              <a:rPr kumimoji="1" lang="ja-JP" altLang="en-US" sz="2000" dirty="0"/>
              <a:t>および</a:t>
            </a:r>
            <a:r>
              <a:rPr kumimoji="1" lang="en-US" altLang="ja-JP" sz="2000" dirty="0"/>
              <a:t>ILO</a:t>
            </a:r>
            <a:r>
              <a:rPr kumimoji="1" lang="ja-JP" altLang="en-US" sz="2000" dirty="0"/>
              <a:t>と協力して作成した</a:t>
            </a:r>
            <a:r>
              <a:rPr kumimoji="1" lang="ja-JP" altLang="en-US" sz="2000" dirty="0">
                <a:solidFill>
                  <a:srgbClr val="C00000"/>
                </a:solidFill>
              </a:rPr>
              <a:t>漁船員および漁船の安全に関</a:t>
            </a:r>
            <a:endParaRPr kumimoji="1" lang="en-US" altLang="ja-JP" sz="2000" dirty="0">
              <a:solidFill>
                <a:srgbClr val="C00000"/>
              </a:solidFill>
            </a:endParaRPr>
          </a:p>
          <a:p>
            <a:r>
              <a:rPr kumimoji="1" lang="ja-JP" altLang="en-US" sz="2000" dirty="0">
                <a:solidFill>
                  <a:srgbClr val="C00000"/>
                </a:solidFill>
              </a:rPr>
              <a:t>　する規則</a:t>
            </a:r>
            <a:r>
              <a:rPr kumimoji="1" lang="ja-JP" altLang="en-US" sz="2000" dirty="0"/>
              <a:t>です。船舶の安全、火災予防措置及び消火活動、漁業作業と魚の</a:t>
            </a:r>
            <a:endParaRPr kumimoji="1" lang="en-US" altLang="ja-JP" sz="2000" dirty="0"/>
          </a:p>
          <a:p>
            <a:r>
              <a:rPr kumimoji="1" lang="ja-JP" altLang="en-US" sz="2000" dirty="0"/>
              <a:t>　取り扱いにおける安全性、救命器具及び緊急事態、健康及び医療などにつ</a:t>
            </a:r>
            <a:endParaRPr kumimoji="1" lang="en-US" altLang="ja-JP" sz="2000" dirty="0"/>
          </a:p>
          <a:p>
            <a:r>
              <a:rPr kumimoji="1" lang="ja-JP" altLang="en-US" sz="2000" dirty="0"/>
              <a:t>　いての規則が設けられています。</a:t>
            </a:r>
          </a:p>
        </p:txBody>
      </p:sp>
      <p:sp>
        <p:nvSpPr>
          <p:cNvPr id="5" name="タイトル 5">
            <a:extLst>
              <a:ext uri="{FF2B5EF4-FFF2-40B4-BE49-F238E27FC236}">
                <a16:creationId xmlns:a16="http://schemas.microsoft.com/office/drawing/2014/main" id="{F89669E1-DDFA-031A-51A3-98C99543FD5B}"/>
              </a:ext>
            </a:extLst>
          </p:cNvPr>
          <p:cNvSpPr>
            <a:spLocks noGrp="1"/>
          </p:cNvSpPr>
          <p:nvPr>
            <p:ph type="title"/>
          </p:nvPr>
        </p:nvSpPr>
        <p:spPr>
          <a:xfrm>
            <a:off x="591802" y="1047394"/>
            <a:ext cx="7490654" cy="709865"/>
          </a:xfrm>
        </p:spPr>
        <p:txBody>
          <a:bodyPr/>
          <a:lstStyle/>
          <a:p>
            <a:r>
              <a:rPr lang="ja-JP" altLang="en-US" sz="2800" dirty="0">
                <a:latin typeface="+mn-ea"/>
                <a:ea typeface="+mn-ea"/>
              </a:rPr>
              <a:t>国連海洋法条約、</a:t>
            </a:r>
            <a:br>
              <a:rPr lang="en-US" altLang="ja-JP" sz="2800" dirty="0">
                <a:latin typeface="+mn-ea"/>
                <a:ea typeface="+mn-ea"/>
              </a:rPr>
            </a:br>
            <a:r>
              <a:rPr lang="ja-JP" altLang="en-US" sz="2800" dirty="0">
                <a:latin typeface="+mn-ea"/>
                <a:ea typeface="+mn-ea"/>
              </a:rPr>
              <a:t>漁船員および漁船の安全に関する規則</a:t>
            </a:r>
            <a:br>
              <a:rPr lang="ja-JP" altLang="en-US" sz="2800" dirty="0">
                <a:latin typeface="+mn-ea"/>
                <a:ea typeface="+mn-ea"/>
              </a:rPr>
            </a:br>
            <a:endParaRPr lang="ja-JP" altLang="en-US" sz="2800" dirty="0">
              <a:latin typeface="+mn-ea"/>
              <a:ea typeface="+mn-ea"/>
            </a:endParaRPr>
          </a:p>
        </p:txBody>
      </p:sp>
    </p:spTree>
    <p:extLst>
      <p:ext uri="{BB962C8B-B14F-4D97-AF65-F5344CB8AC3E}">
        <p14:creationId xmlns:p14="http://schemas.microsoft.com/office/powerpoint/2010/main" val="952883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7D039-DDB3-6DFD-FE12-1F7465B6C038}"/>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AD3E9A64-ADDB-3A29-F993-A598890A5F89}"/>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F5613BDC-1062-F4AE-D414-FD826468E2C1}"/>
              </a:ext>
            </a:extLst>
          </p:cNvPr>
          <p:cNvSpPr>
            <a:spLocks noGrp="1"/>
          </p:cNvSpPr>
          <p:nvPr>
            <p:ph type="sldNum" sz="quarter" idx="4"/>
          </p:nvPr>
        </p:nvSpPr>
        <p:spPr/>
        <p:txBody>
          <a:bodyPr/>
          <a:lstStyle/>
          <a:p>
            <a:fld id="{E19FEFA5-F69B-4463-85F3-6BA87B34B307}" type="slidenum">
              <a:rPr kumimoji="1" lang="ja-JP" altLang="en-US" smtClean="0"/>
              <a:pPr/>
              <a:t>48</a:t>
            </a:fld>
            <a:endParaRPr kumimoji="1" lang="ja-JP" altLang="en-US"/>
          </a:p>
        </p:txBody>
      </p:sp>
      <p:sp>
        <p:nvSpPr>
          <p:cNvPr id="2" name="テキスト ボックス 1">
            <a:extLst>
              <a:ext uri="{FF2B5EF4-FFF2-40B4-BE49-F238E27FC236}">
                <a16:creationId xmlns:a16="http://schemas.microsoft.com/office/drawing/2014/main" id="{946B7B9E-63AB-345D-63F0-8A0AB6D8944C}"/>
              </a:ext>
            </a:extLst>
          </p:cNvPr>
          <p:cNvSpPr txBox="1"/>
          <p:nvPr/>
        </p:nvSpPr>
        <p:spPr>
          <a:xfrm>
            <a:off x="533832" y="2492956"/>
            <a:ext cx="8838334" cy="3631763"/>
          </a:xfrm>
          <a:prstGeom prst="rect">
            <a:avLst/>
          </a:prstGeom>
          <a:solidFill>
            <a:schemeClr val="bg1"/>
          </a:solidFill>
        </p:spPr>
        <p:txBody>
          <a:bodyPr wrap="square" rtlCol="0">
            <a:spAutoFit/>
          </a:bodyPr>
          <a:lstStyle/>
          <a:p>
            <a:endParaRPr kumimoji="1" lang="ja-JP" altLang="en-US" sz="1000" dirty="0"/>
          </a:p>
          <a:p>
            <a:r>
              <a:rPr kumimoji="1" lang="ja-JP" altLang="en-US" sz="2000" dirty="0"/>
              <a:t>✓　国際的に合意された漁業資源の保存措置等を害するような</a:t>
            </a:r>
            <a:r>
              <a:rPr kumimoji="1" lang="ja-JP" altLang="en-US" sz="2000" dirty="0">
                <a:solidFill>
                  <a:srgbClr val="C00000"/>
                </a:solidFill>
              </a:rPr>
              <a:t>無秩序・無責</a:t>
            </a:r>
            <a:endParaRPr kumimoji="1" lang="en-US" altLang="ja-JP" sz="2000" dirty="0">
              <a:solidFill>
                <a:srgbClr val="C00000"/>
              </a:solidFill>
            </a:endParaRPr>
          </a:p>
          <a:p>
            <a:r>
              <a:rPr kumimoji="1" lang="ja-JP" altLang="en-US" sz="2000" dirty="0">
                <a:solidFill>
                  <a:srgbClr val="C00000"/>
                </a:solidFill>
              </a:rPr>
              <a:t>　任な操業（便宜置籍、規制違反等）の問題化</a:t>
            </a:r>
            <a:r>
              <a:rPr kumimoji="1" lang="ja-JP" altLang="en-US" sz="2000" dirty="0"/>
              <a:t>を受けて、</a:t>
            </a:r>
            <a:r>
              <a:rPr kumimoji="1" lang="ja-JP" altLang="en-US" sz="2000" dirty="0">
                <a:solidFill>
                  <a:srgbClr val="C00000"/>
                </a:solidFill>
              </a:rPr>
              <a:t>水産資源の持続的</a:t>
            </a:r>
            <a:endParaRPr kumimoji="1" lang="en-US" altLang="ja-JP" sz="2000" dirty="0">
              <a:solidFill>
                <a:srgbClr val="C00000"/>
              </a:solidFill>
            </a:endParaRPr>
          </a:p>
          <a:p>
            <a:r>
              <a:rPr kumimoji="1" lang="ja-JP" altLang="en-US" sz="2000" dirty="0">
                <a:solidFill>
                  <a:srgbClr val="C00000"/>
                </a:solidFill>
              </a:rPr>
              <a:t>　開発と利用を漁業者及び漁業に関係する国々が自ら責任を持って実現する</a:t>
            </a:r>
            <a:endParaRPr kumimoji="1" lang="en-US" altLang="ja-JP" sz="2000" dirty="0">
              <a:solidFill>
                <a:srgbClr val="C00000"/>
              </a:solidFill>
            </a:endParaRPr>
          </a:p>
          <a:p>
            <a:r>
              <a:rPr kumimoji="1" lang="ja-JP" altLang="en-US" sz="2000" dirty="0">
                <a:solidFill>
                  <a:srgbClr val="C00000"/>
                </a:solidFill>
              </a:rPr>
              <a:t>　漁業の体制を確立する</a:t>
            </a:r>
            <a:r>
              <a:rPr kumimoji="1" lang="ja-JP" altLang="en-US" sz="2000" dirty="0"/>
              <a:t>ために、</a:t>
            </a:r>
            <a:r>
              <a:rPr kumimoji="1" lang="en-US" altLang="ja-JP" sz="2000" dirty="0"/>
              <a:t>1995</a:t>
            </a:r>
            <a:r>
              <a:rPr kumimoji="1" lang="ja-JP" altLang="en-US" sz="2000" dirty="0"/>
              <a:t>年に国連食糧農業機（</a:t>
            </a:r>
            <a:r>
              <a:rPr kumimoji="1" lang="en-US" altLang="ja-JP" sz="2000" dirty="0"/>
              <a:t>FAO</a:t>
            </a:r>
            <a:r>
              <a:rPr kumimoji="1" lang="ja-JP" altLang="en-US" sz="2000" dirty="0"/>
              <a:t>）の総会</a:t>
            </a:r>
            <a:endParaRPr kumimoji="1" lang="en-US" altLang="ja-JP" sz="2000" dirty="0"/>
          </a:p>
          <a:p>
            <a:r>
              <a:rPr kumimoji="1" lang="ja-JP" altLang="en-US" sz="2000" dirty="0"/>
              <a:t>　で採択された行動規範です。</a:t>
            </a:r>
          </a:p>
          <a:p>
            <a:endParaRPr kumimoji="1" lang="en-US" altLang="ja-JP" sz="2000" dirty="0"/>
          </a:p>
          <a:p>
            <a:r>
              <a:rPr kumimoji="1" lang="ja-JP" altLang="en-US" sz="2000" dirty="0"/>
              <a:t>✓　本行動規範は法的拘束力を持たない自主的な規範と位置付けられており、</a:t>
            </a:r>
            <a:endParaRPr kumimoji="1" lang="en-US" altLang="ja-JP" sz="2000" dirty="0"/>
          </a:p>
          <a:p>
            <a:r>
              <a:rPr kumimoji="1" lang="ja-JP" altLang="en-US" sz="2000" dirty="0"/>
              <a:t>　主な項目として、</a:t>
            </a:r>
            <a:r>
              <a:rPr kumimoji="1" lang="ja-JP" altLang="en-US" sz="2000" dirty="0">
                <a:solidFill>
                  <a:srgbClr val="C00000"/>
                </a:solidFill>
              </a:rPr>
              <a:t>一般原則</a:t>
            </a:r>
            <a:r>
              <a:rPr kumimoji="1" lang="ja-JP" altLang="en-US" sz="2000" dirty="0"/>
              <a:t>（乱獲及び過剰漁獲能力の防止、科学的根拠に</a:t>
            </a:r>
            <a:endParaRPr kumimoji="1" lang="en-US" altLang="ja-JP" sz="2000" dirty="0"/>
          </a:p>
          <a:p>
            <a:r>
              <a:rPr kumimoji="1" lang="ja-JP" altLang="en-US" sz="2000" dirty="0"/>
              <a:t>　基づく管理など）、</a:t>
            </a:r>
            <a:r>
              <a:rPr kumimoji="1" lang="ja-JP" altLang="en-US" sz="2000" dirty="0">
                <a:solidFill>
                  <a:srgbClr val="C00000"/>
                </a:solidFill>
              </a:rPr>
              <a:t>漁業管理</a:t>
            </a:r>
            <a:r>
              <a:rPr kumimoji="1" lang="ja-JP" altLang="en-US" sz="2000" dirty="0"/>
              <a:t>（資源の持続的利用のための措置の採択、関</a:t>
            </a:r>
            <a:endParaRPr kumimoji="1" lang="en-US" altLang="ja-JP" sz="2000" dirty="0"/>
          </a:p>
          <a:p>
            <a:r>
              <a:rPr kumimoji="1" lang="ja-JP" altLang="en-US" sz="2000" dirty="0"/>
              <a:t>　係国の協力など）、</a:t>
            </a:r>
            <a:r>
              <a:rPr kumimoji="1" lang="ja-JP" altLang="en-US" sz="2000" dirty="0">
                <a:solidFill>
                  <a:srgbClr val="C00000"/>
                </a:solidFill>
              </a:rPr>
              <a:t>漁業操業</a:t>
            </a:r>
            <a:r>
              <a:rPr kumimoji="1" lang="ja-JP" altLang="en-US" sz="2000" dirty="0"/>
              <a:t>（旗国による操業許可等の記録、適切な漁</a:t>
            </a:r>
            <a:endParaRPr kumimoji="1" lang="en-US" altLang="ja-JP" sz="2000" dirty="0"/>
          </a:p>
          <a:p>
            <a:r>
              <a:rPr kumimoji="1" lang="ja-JP" altLang="en-US" sz="2000" dirty="0"/>
              <a:t>　具・漁法の利用など）等が規定されています。</a:t>
            </a:r>
            <a:endParaRPr kumimoji="1" lang="en-US" altLang="ja-JP" sz="2000" dirty="0"/>
          </a:p>
        </p:txBody>
      </p:sp>
      <p:sp>
        <p:nvSpPr>
          <p:cNvPr id="3" name="タイトル 5">
            <a:extLst>
              <a:ext uri="{FF2B5EF4-FFF2-40B4-BE49-F238E27FC236}">
                <a16:creationId xmlns:a16="http://schemas.microsoft.com/office/drawing/2014/main" id="{FFC44D77-9896-E007-6BE0-3B8CB6538EE0}"/>
              </a:ext>
            </a:extLst>
          </p:cNvPr>
          <p:cNvSpPr txBox="1">
            <a:spLocks/>
          </p:cNvSpPr>
          <p:nvPr/>
        </p:nvSpPr>
        <p:spPr bwMode="gray">
          <a:xfrm>
            <a:off x="591802" y="869557"/>
            <a:ext cx="7490654"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800" dirty="0">
                <a:latin typeface="+mn-ea"/>
                <a:ea typeface="+mn-ea"/>
              </a:rPr>
              <a:t>FAO</a:t>
            </a:r>
            <a:r>
              <a:rPr lang="ja-JP" altLang="en-US" sz="2800" dirty="0">
                <a:latin typeface="+mn-ea"/>
                <a:ea typeface="+mn-ea"/>
              </a:rPr>
              <a:t>責任ある漁業の行動規範①</a:t>
            </a:r>
          </a:p>
        </p:txBody>
      </p:sp>
    </p:spTree>
    <p:extLst>
      <p:ext uri="{BB962C8B-B14F-4D97-AF65-F5344CB8AC3E}">
        <p14:creationId xmlns:p14="http://schemas.microsoft.com/office/powerpoint/2010/main" val="60594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p:txBody>
          <a:bodyPr/>
          <a:lstStyle/>
          <a:p>
            <a:fld id="{E19FEFA5-F69B-4463-85F3-6BA87B34B307}" type="slidenum">
              <a:rPr kumimoji="1" lang="ja-JP" altLang="en-US" smtClean="0"/>
              <a:pPr/>
              <a:t>4</a:t>
            </a:fld>
            <a:endParaRPr kumimoji="1" lang="ja-JP" altLang="en-US"/>
          </a:p>
        </p:txBody>
      </p:sp>
      <p:sp>
        <p:nvSpPr>
          <p:cNvPr id="2" name="タイトル 1">
            <a:extLst>
              <a:ext uri="{FF2B5EF4-FFF2-40B4-BE49-F238E27FC236}">
                <a16:creationId xmlns:a16="http://schemas.microsoft.com/office/drawing/2014/main" id="{AEBC8CD7-08F8-7793-42D6-FF681A2DE0B5}"/>
              </a:ext>
            </a:extLst>
          </p:cNvPr>
          <p:cNvSpPr txBox="1">
            <a:spLocks/>
          </p:cNvSpPr>
          <p:nvPr/>
        </p:nvSpPr>
        <p:spPr>
          <a:xfrm>
            <a:off x="681037" y="999605"/>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800" dirty="0">
                <a:solidFill>
                  <a:schemeClr val="bg1"/>
                </a:solidFill>
                <a:latin typeface="+mj-ea"/>
                <a:ea typeface="+mj-ea"/>
                <a:cs typeface="メイリオ" panose="020B0604030504040204" pitchFamily="50" charset="-128"/>
              </a:rPr>
              <a:t>我が国漁業と他国との関係</a:t>
            </a:r>
          </a:p>
        </p:txBody>
      </p:sp>
      <p:sp>
        <p:nvSpPr>
          <p:cNvPr id="6" name="テキスト ボックス 5">
            <a:extLst>
              <a:ext uri="{FF2B5EF4-FFF2-40B4-BE49-F238E27FC236}">
                <a16:creationId xmlns:a16="http://schemas.microsoft.com/office/drawing/2014/main" id="{475C2AC1-1E4C-98FC-70FA-CCFF0500D042}"/>
              </a:ext>
            </a:extLst>
          </p:cNvPr>
          <p:cNvSpPr txBox="1"/>
          <p:nvPr/>
        </p:nvSpPr>
        <p:spPr>
          <a:xfrm>
            <a:off x="501037" y="2056686"/>
            <a:ext cx="9144000" cy="4801314"/>
          </a:xfrm>
          <a:prstGeom prst="rect">
            <a:avLst/>
          </a:prstGeom>
          <a:solidFill>
            <a:schemeClr val="bg1"/>
          </a:solidFill>
        </p:spPr>
        <p:txBody>
          <a:bodyPr wrap="square" rtlCol="0">
            <a:spAutoFit/>
          </a:bodyPr>
          <a:lstStyle/>
          <a:p>
            <a:r>
              <a:rPr kumimoji="1" lang="ja-JP" altLang="en-US" sz="2200" dirty="0"/>
              <a:t>✓　国連海洋法条約では、沿岸国及び高度回遊性魚種を漁獲する国は、</a:t>
            </a:r>
            <a:endParaRPr kumimoji="1" lang="en-US" altLang="ja-JP" sz="2200" dirty="0"/>
          </a:p>
          <a:p>
            <a:r>
              <a:rPr kumimoji="1" lang="ja-JP" altLang="en-US" sz="2200" dirty="0"/>
              <a:t>　資源の保存及び利用のため、</a:t>
            </a:r>
            <a:r>
              <a:rPr kumimoji="1" lang="en-US" altLang="ja-JP" sz="2200" dirty="0"/>
              <a:t>EEZ</a:t>
            </a:r>
            <a:r>
              <a:rPr kumimoji="1" lang="ja-JP" altLang="en-US" sz="2200" dirty="0"/>
              <a:t>の内外を問わず地域漁業管理機関（</a:t>
            </a:r>
            <a:r>
              <a:rPr kumimoji="1" lang="en-US" altLang="ja-JP" sz="2200" dirty="0"/>
              <a:t>RFMOs</a:t>
            </a:r>
            <a:r>
              <a:rPr kumimoji="1" lang="ja-JP" altLang="en-US" sz="2200" dirty="0"/>
              <a:t>）を通じて協力することを定めています。</a:t>
            </a:r>
            <a:endParaRPr kumimoji="1" lang="en-US" altLang="ja-JP" sz="2200" dirty="0"/>
          </a:p>
          <a:p>
            <a:endParaRPr kumimoji="1" lang="en-US" altLang="ja-JP" sz="1050" dirty="0"/>
          </a:p>
          <a:p>
            <a:r>
              <a:rPr kumimoji="1" lang="ja-JP" altLang="en-US" sz="2200" dirty="0"/>
              <a:t>✓　特に、高度に回遊する</a:t>
            </a:r>
            <a:r>
              <a:rPr kumimoji="1" lang="ja-JP" altLang="en-US" sz="2200" dirty="0">
                <a:solidFill>
                  <a:srgbClr val="C00000"/>
                </a:solidFill>
              </a:rPr>
              <a:t>カツオ・マグロ類</a:t>
            </a:r>
            <a:r>
              <a:rPr kumimoji="1" lang="ja-JP" altLang="en-US" sz="2200" dirty="0"/>
              <a:t>は、世界の全ての海域で、</a:t>
            </a:r>
            <a:endParaRPr kumimoji="1" lang="en-US" altLang="ja-JP" sz="2200" dirty="0"/>
          </a:p>
          <a:p>
            <a:r>
              <a:rPr kumimoji="1" lang="ja-JP" altLang="en-US" sz="2200" dirty="0">
                <a:solidFill>
                  <a:schemeClr val="accent6"/>
                </a:solidFill>
              </a:rPr>
              <a:t>　</a:t>
            </a:r>
            <a:r>
              <a:rPr kumimoji="1" lang="ja-JP" altLang="en-US" sz="2200" dirty="0">
                <a:solidFill>
                  <a:srgbClr val="C00000"/>
                </a:solidFill>
              </a:rPr>
              <a:t>それぞれの地域漁業管理機関による管理</a:t>
            </a:r>
            <a:r>
              <a:rPr kumimoji="1" lang="ja-JP" altLang="en-US" sz="2200" dirty="0"/>
              <a:t>が行われています。</a:t>
            </a:r>
            <a:endParaRPr kumimoji="1" lang="en-US" altLang="ja-JP" sz="2200" dirty="0"/>
          </a:p>
          <a:p>
            <a:endParaRPr kumimoji="1" lang="en-US" altLang="ja-JP" sz="1050" dirty="0"/>
          </a:p>
          <a:p>
            <a:r>
              <a:rPr kumimoji="1" lang="ja-JP" altLang="en-US" sz="2200" dirty="0"/>
              <a:t>✓　カツオ・マグロ類以外の水産資源の管理についても、</a:t>
            </a:r>
            <a:r>
              <a:rPr kumimoji="1" lang="ja-JP" altLang="en-US" sz="2200" dirty="0">
                <a:solidFill>
                  <a:srgbClr val="C00000"/>
                </a:solidFill>
              </a:rPr>
              <a:t>サンマ・マサ</a:t>
            </a:r>
            <a:endParaRPr kumimoji="1" lang="en-US" altLang="ja-JP" sz="2200" dirty="0">
              <a:solidFill>
                <a:srgbClr val="C00000"/>
              </a:solidFill>
            </a:endParaRPr>
          </a:p>
          <a:p>
            <a:r>
              <a:rPr kumimoji="1" lang="ja-JP" altLang="en-US" sz="2200" dirty="0">
                <a:solidFill>
                  <a:srgbClr val="C00000"/>
                </a:solidFill>
              </a:rPr>
              <a:t>　バ等を管理する北太平洋漁業委員会（</a:t>
            </a:r>
            <a:r>
              <a:rPr kumimoji="1" lang="en-US" altLang="ja-JP" sz="2200" dirty="0">
                <a:solidFill>
                  <a:srgbClr val="C00000"/>
                </a:solidFill>
              </a:rPr>
              <a:t>NPFC</a:t>
            </a:r>
            <a:r>
              <a:rPr kumimoji="1" lang="ja-JP" altLang="en-US" sz="2200" dirty="0">
                <a:solidFill>
                  <a:srgbClr val="C00000"/>
                </a:solidFill>
              </a:rPr>
              <a:t>）</a:t>
            </a:r>
            <a:r>
              <a:rPr kumimoji="1" lang="ja-JP" altLang="en-US" sz="2200" dirty="0"/>
              <a:t>などの地域漁業管理機</a:t>
            </a:r>
            <a:endParaRPr kumimoji="1" lang="en-US" altLang="ja-JP" sz="2200" dirty="0"/>
          </a:p>
          <a:p>
            <a:r>
              <a:rPr kumimoji="1" lang="ja-JP" altLang="en-US" sz="2200" dirty="0"/>
              <a:t>　関による管理が行われています。</a:t>
            </a:r>
            <a:endParaRPr kumimoji="1" lang="en-US" altLang="ja-JP" sz="2200" dirty="0"/>
          </a:p>
          <a:p>
            <a:endParaRPr kumimoji="1" lang="en-US" altLang="ja-JP" sz="1050" dirty="0"/>
          </a:p>
          <a:p>
            <a:r>
              <a:rPr kumimoji="1" lang="ja-JP" altLang="en-US" sz="2200" dirty="0"/>
              <a:t>✓　また、入漁する国とは二国間の漁業協定を結び、決められたルール</a:t>
            </a:r>
            <a:endParaRPr kumimoji="1" lang="en-US" altLang="ja-JP" sz="2200" dirty="0"/>
          </a:p>
          <a:p>
            <a:r>
              <a:rPr kumimoji="1" lang="ja-JP" altLang="en-US" sz="2200" dirty="0"/>
              <a:t>　の下で操業を行うこととなっています。</a:t>
            </a:r>
            <a:endParaRPr kumimoji="1" lang="en-US" altLang="ja-JP" sz="2200" dirty="0"/>
          </a:p>
          <a:p>
            <a:endParaRPr kumimoji="1" lang="en-US" altLang="ja-JP" sz="1050" dirty="0"/>
          </a:p>
          <a:p>
            <a:r>
              <a:rPr kumimoji="1" lang="ja-JP" altLang="en-US" sz="2200" dirty="0"/>
              <a:t>✓　これらに関係する海域では、決められたルールを守って操業を行う</a:t>
            </a:r>
            <a:endParaRPr kumimoji="1" lang="en-US" altLang="ja-JP" sz="2200" dirty="0"/>
          </a:p>
          <a:p>
            <a:r>
              <a:rPr kumimoji="1" lang="ja-JP" altLang="en-US" sz="2200" dirty="0"/>
              <a:t>　必要があります。</a:t>
            </a:r>
            <a:endParaRPr kumimoji="1" lang="en-US" altLang="ja-JP" sz="2200" dirty="0"/>
          </a:p>
        </p:txBody>
      </p:sp>
    </p:spTree>
    <p:extLst>
      <p:ext uri="{BB962C8B-B14F-4D97-AF65-F5344CB8AC3E}">
        <p14:creationId xmlns:p14="http://schemas.microsoft.com/office/powerpoint/2010/main" val="1941900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E2FD5-4AEF-C4AD-487F-E4D5B46ECDD1}"/>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95E76040-9861-FDB9-B7F7-7FB5B3A0BB79}"/>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F56407DB-3314-34AB-B99C-177D031D643D}"/>
              </a:ext>
            </a:extLst>
          </p:cNvPr>
          <p:cNvSpPr>
            <a:spLocks noGrp="1"/>
          </p:cNvSpPr>
          <p:nvPr>
            <p:ph type="sldNum" sz="quarter" idx="4"/>
          </p:nvPr>
        </p:nvSpPr>
        <p:spPr/>
        <p:txBody>
          <a:bodyPr/>
          <a:lstStyle/>
          <a:p>
            <a:fld id="{E19FEFA5-F69B-4463-85F3-6BA87B34B307}" type="slidenum">
              <a:rPr kumimoji="1" lang="ja-JP" altLang="en-US" smtClean="0"/>
              <a:pPr/>
              <a:t>49</a:t>
            </a:fld>
            <a:endParaRPr kumimoji="1" lang="ja-JP" altLang="en-US"/>
          </a:p>
        </p:txBody>
      </p:sp>
      <p:sp>
        <p:nvSpPr>
          <p:cNvPr id="2" name="テキスト ボックス 1">
            <a:extLst>
              <a:ext uri="{FF2B5EF4-FFF2-40B4-BE49-F238E27FC236}">
                <a16:creationId xmlns:a16="http://schemas.microsoft.com/office/drawing/2014/main" id="{8E432BC3-D5A9-7B4E-6E75-145C8C194389}"/>
              </a:ext>
            </a:extLst>
          </p:cNvPr>
          <p:cNvSpPr txBox="1"/>
          <p:nvPr/>
        </p:nvSpPr>
        <p:spPr>
          <a:xfrm>
            <a:off x="584189" y="2477749"/>
            <a:ext cx="9321811" cy="3477875"/>
          </a:xfrm>
          <a:prstGeom prst="rect">
            <a:avLst/>
          </a:prstGeom>
          <a:solidFill>
            <a:schemeClr val="bg1"/>
          </a:solidFill>
        </p:spPr>
        <p:txBody>
          <a:bodyPr wrap="square" rtlCol="0">
            <a:spAutoFit/>
          </a:bodyPr>
          <a:lstStyle/>
          <a:p>
            <a:r>
              <a:rPr kumimoji="1" lang="ja-JP" altLang="en-US" sz="2000" dirty="0"/>
              <a:t>✓　さらに</a:t>
            </a:r>
            <a:r>
              <a:rPr kumimoji="1" lang="en-US" altLang="ja-JP" sz="2000" dirty="0"/>
              <a:t>2001</a:t>
            </a:r>
            <a:r>
              <a:rPr kumimoji="1" lang="ja-JP" altLang="en-US" sz="2000" dirty="0"/>
              <a:t>年、</a:t>
            </a:r>
            <a:r>
              <a:rPr kumimoji="1" lang="en-US" altLang="ja-JP" sz="2000" dirty="0"/>
              <a:t>FAO</a:t>
            </a:r>
            <a:r>
              <a:rPr kumimoji="1" lang="ja-JP" altLang="en-US" sz="2000" dirty="0"/>
              <a:t>は、この行動規範の枠組みの範囲内で、</a:t>
            </a:r>
            <a:r>
              <a:rPr kumimoji="1" lang="en-US" altLang="ja-JP" sz="2000" dirty="0"/>
              <a:t>IUU</a:t>
            </a:r>
            <a:r>
              <a:rPr kumimoji="1" lang="ja-JP" altLang="en-US" sz="2000" dirty="0"/>
              <a:t>漁業</a:t>
            </a:r>
            <a:endParaRPr kumimoji="1" lang="en-US" altLang="ja-JP" sz="2000" dirty="0"/>
          </a:p>
          <a:p>
            <a:r>
              <a:rPr kumimoji="1" lang="ja-JP" altLang="en-US" sz="2000" dirty="0"/>
              <a:t>　に特化した</a:t>
            </a:r>
            <a:r>
              <a:rPr kumimoji="1" lang="ja-JP" altLang="en-US" sz="2000" dirty="0">
                <a:solidFill>
                  <a:srgbClr val="C00000"/>
                </a:solidFill>
              </a:rPr>
              <a:t>「違法・無報告・無規制漁業の防止、抑制及び廃絶のため</a:t>
            </a:r>
            <a:endParaRPr kumimoji="1" lang="en-US" altLang="ja-JP" sz="2000" dirty="0">
              <a:solidFill>
                <a:srgbClr val="C00000"/>
              </a:solidFill>
            </a:endParaRPr>
          </a:p>
          <a:p>
            <a:r>
              <a:rPr kumimoji="1" lang="ja-JP" altLang="en-US" sz="2000" dirty="0">
                <a:solidFill>
                  <a:srgbClr val="C00000"/>
                </a:solidFill>
              </a:rPr>
              <a:t>　の国際行動計画（</a:t>
            </a:r>
            <a:r>
              <a:rPr kumimoji="1" lang="en-US" altLang="ja-JP" sz="2000" dirty="0">
                <a:solidFill>
                  <a:srgbClr val="C00000"/>
                </a:solidFill>
              </a:rPr>
              <a:t>IPOA-IUU</a:t>
            </a:r>
            <a:r>
              <a:rPr kumimoji="1" lang="ja-JP" altLang="en-US" sz="2000" dirty="0">
                <a:solidFill>
                  <a:srgbClr val="C00000"/>
                </a:solidFill>
              </a:rPr>
              <a:t>）」</a:t>
            </a:r>
            <a:r>
              <a:rPr kumimoji="1" lang="ja-JP" altLang="en-US" sz="2000" dirty="0"/>
              <a:t>を採択しました。</a:t>
            </a:r>
            <a:endParaRPr kumimoji="1" lang="en-US" altLang="ja-JP" sz="2000" dirty="0"/>
          </a:p>
          <a:p>
            <a:endParaRPr kumimoji="1" lang="en-US" altLang="ja-JP" sz="2000" dirty="0"/>
          </a:p>
          <a:p>
            <a:r>
              <a:rPr kumimoji="1" lang="ja-JP" altLang="en-US" sz="2000" dirty="0"/>
              <a:t>✓　</a:t>
            </a:r>
            <a:r>
              <a:rPr kumimoji="1" lang="en-US" altLang="ja-JP" sz="2000" dirty="0"/>
              <a:t>IPOA</a:t>
            </a:r>
            <a:r>
              <a:rPr kumimoji="1" lang="ja-JP" altLang="en-US" sz="2000" dirty="0"/>
              <a:t>では、</a:t>
            </a:r>
            <a:r>
              <a:rPr kumimoji="1" lang="en-US" altLang="ja-JP" sz="2000" dirty="0"/>
              <a:t>IUU</a:t>
            </a:r>
            <a:r>
              <a:rPr kumimoji="1" lang="ja-JP" altLang="en-US" sz="2000" dirty="0"/>
              <a:t>漁業を防止・抑止・排除するため、旗国の責任や、</a:t>
            </a:r>
            <a:endParaRPr kumimoji="1" lang="en-US" altLang="ja-JP" sz="2000" dirty="0"/>
          </a:p>
          <a:p>
            <a:r>
              <a:rPr kumimoji="1" lang="ja-JP" altLang="en-US" sz="2000" dirty="0"/>
              <a:t>　寄港国措置、沿岸国措置、市場関連措置、国民が</a:t>
            </a:r>
            <a:r>
              <a:rPr kumimoji="1" lang="en-US" altLang="ja-JP" sz="2000" dirty="0"/>
              <a:t>IUU</a:t>
            </a:r>
            <a:r>
              <a:rPr kumimoji="1" lang="ja-JP" altLang="en-US" sz="2000" dirty="0"/>
              <a:t>漁業を支援または</a:t>
            </a:r>
            <a:endParaRPr kumimoji="1" lang="en-US" altLang="ja-JP" sz="2000" dirty="0"/>
          </a:p>
          <a:p>
            <a:r>
              <a:rPr kumimoji="1" lang="ja-JP" altLang="en-US" sz="2000" dirty="0"/>
              <a:t>　関与しないことを確保するための措置が決められています。</a:t>
            </a:r>
            <a:endParaRPr kumimoji="1" lang="en-US" altLang="ja-JP" sz="2000" dirty="0"/>
          </a:p>
          <a:p>
            <a:endParaRPr kumimoji="1" lang="en-US" altLang="ja-JP" sz="2000" dirty="0"/>
          </a:p>
          <a:p>
            <a:r>
              <a:rPr kumimoji="1" lang="ja-JP" altLang="en-US" sz="2000" dirty="0"/>
              <a:t>✓　また、各国に対し、行動計画を策定し、それを実施する上での</a:t>
            </a:r>
            <a:r>
              <a:rPr kumimoji="1" lang="en-US" altLang="ja-JP" sz="2000" dirty="0"/>
              <a:t>RFMO</a:t>
            </a:r>
          </a:p>
          <a:p>
            <a:r>
              <a:rPr kumimoji="1" lang="ja-JP" altLang="en-US" sz="2000" dirty="0"/>
              <a:t>　における役割について決めておくことも求めています。</a:t>
            </a:r>
            <a:endParaRPr kumimoji="1" lang="en-US" altLang="ja-JP" sz="2000" dirty="0"/>
          </a:p>
          <a:p>
            <a:endParaRPr kumimoji="1" lang="ja-JP" altLang="en-US" sz="2000" dirty="0"/>
          </a:p>
        </p:txBody>
      </p:sp>
      <p:sp>
        <p:nvSpPr>
          <p:cNvPr id="3" name="タイトル 5">
            <a:extLst>
              <a:ext uri="{FF2B5EF4-FFF2-40B4-BE49-F238E27FC236}">
                <a16:creationId xmlns:a16="http://schemas.microsoft.com/office/drawing/2014/main" id="{2589FC08-DB2C-5C5C-AEDC-79F8B974B6CF}"/>
              </a:ext>
            </a:extLst>
          </p:cNvPr>
          <p:cNvSpPr txBox="1">
            <a:spLocks/>
          </p:cNvSpPr>
          <p:nvPr/>
        </p:nvSpPr>
        <p:spPr bwMode="gray">
          <a:xfrm>
            <a:off x="681037" y="902376"/>
            <a:ext cx="7490654"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800" dirty="0">
                <a:latin typeface="+mn-ea"/>
                <a:ea typeface="+mn-ea"/>
              </a:rPr>
              <a:t>FAO</a:t>
            </a:r>
            <a:r>
              <a:rPr lang="ja-JP" altLang="en-US" sz="2800" dirty="0">
                <a:latin typeface="+mn-ea"/>
                <a:ea typeface="+mn-ea"/>
              </a:rPr>
              <a:t>責任ある漁業の行動規範②</a:t>
            </a:r>
          </a:p>
        </p:txBody>
      </p:sp>
    </p:spTree>
    <p:extLst>
      <p:ext uri="{BB962C8B-B14F-4D97-AF65-F5344CB8AC3E}">
        <p14:creationId xmlns:p14="http://schemas.microsoft.com/office/powerpoint/2010/main" val="41129312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BA43AE-AA9B-7FC1-55EE-DE829BC9C0F4}"/>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712E451E-151A-4910-BF41-6A040B659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C296EFE4-A70C-4388-9A15-3F657B661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6953" y="473745"/>
            <a:ext cx="9122010" cy="5902829"/>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5" name="タイトル 4">
            <a:extLst>
              <a:ext uri="{FF2B5EF4-FFF2-40B4-BE49-F238E27FC236}">
                <a16:creationId xmlns:a16="http://schemas.microsoft.com/office/drawing/2014/main" id="{53091FEC-D58B-43D8-C5F0-0896907F2F3D}"/>
              </a:ext>
            </a:extLst>
          </p:cNvPr>
          <p:cNvSpPr>
            <a:spLocks noGrp="1"/>
          </p:cNvSpPr>
          <p:nvPr>
            <p:ph type="ctrTitle"/>
          </p:nvPr>
        </p:nvSpPr>
        <p:spPr>
          <a:xfrm>
            <a:off x="974516" y="2099733"/>
            <a:ext cx="7170847" cy="2677648"/>
          </a:xfrm>
          <a:prstGeom prst="rect">
            <a:avLst/>
          </a:prstGeom>
        </p:spPr>
        <p:txBody>
          <a:bodyPr>
            <a:normAutofit/>
          </a:bodyPr>
          <a:lstStyle/>
          <a:p>
            <a:pPr defTabSz="914400">
              <a:defRPr/>
            </a:pPr>
            <a:r>
              <a:rPr kumimoji="1" lang="ja-JP" altLang="en-US">
                <a:solidFill>
                  <a:schemeClr val="tx2">
                    <a:lumMod val="75000"/>
                  </a:schemeClr>
                </a:solidFill>
                <a:latin typeface="ＭＳ ゴシック" panose="020B0609070205080204" pitchFamily="49" charset="-128"/>
                <a:ea typeface="ＭＳ ゴシック" panose="020B0609070205080204" pitchFamily="49" charset="-128"/>
                <a:cs typeface="メイリオ" panose="020B0604030504040204" pitchFamily="50" charset="-128"/>
              </a:rPr>
              <a:t>漁業に関する</a:t>
            </a:r>
            <a:br>
              <a:rPr kumimoji="1" lang="en-US" altLang="ja-JP">
                <a:solidFill>
                  <a:schemeClr val="tx2">
                    <a:lumMod val="75000"/>
                  </a:schemeClr>
                </a:solidFill>
                <a:latin typeface="ＭＳ ゴシック" panose="020B0609070205080204" pitchFamily="49" charset="-128"/>
                <a:ea typeface="ＭＳ ゴシック" panose="020B0609070205080204" pitchFamily="49" charset="-128"/>
                <a:cs typeface="メイリオ" panose="020B0604030504040204" pitchFamily="50" charset="-128"/>
              </a:rPr>
            </a:br>
            <a:r>
              <a:rPr kumimoji="1" lang="ja-JP" altLang="en-US">
                <a:solidFill>
                  <a:schemeClr val="tx2">
                    <a:lumMod val="75000"/>
                  </a:schemeClr>
                </a:solidFill>
                <a:latin typeface="ＭＳ ゴシック" panose="020B0609070205080204" pitchFamily="49" charset="-128"/>
                <a:ea typeface="ＭＳ ゴシック" panose="020B0609070205080204" pitchFamily="49" charset="-128"/>
                <a:cs typeface="メイリオ" panose="020B0604030504040204" pitchFamily="50" charset="-128"/>
              </a:rPr>
              <a:t>国内法令</a:t>
            </a:r>
            <a:endParaRPr kumimoji="1" lang="ja-JP" altLang="en-US">
              <a:solidFill>
                <a:schemeClr val="tx2">
                  <a:lumMod val="75000"/>
                </a:schemeClr>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32" name="Rectangle 31">
            <a:extLst>
              <a:ext uri="{FF2B5EF4-FFF2-40B4-BE49-F238E27FC236}">
                <a16:creationId xmlns:a16="http://schemas.microsoft.com/office/drawing/2014/main" id="{425EBAFC-9388-432A-BCFD-EEA2F410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0722" y="0"/>
            <a:ext cx="55721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 name="スライド番号プレースホルダー 3">
            <a:extLst>
              <a:ext uri="{FF2B5EF4-FFF2-40B4-BE49-F238E27FC236}">
                <a16:creationId xmlns:a16="http://schemas.microsoft.com/office/drawing/2014/main" id="{37510C04-8D16-1315-20D6-65ED42022DFF}"/>
              </a:ext>
            </a:extLst>
          </p:cNvPr>
          <p:cNvSpPr>
            <a:spLocks noGrp="1"/>
          </p:cNvSpPr>
          <p:nvPr>
            <p:ph type="sldNum" sz="quarter" idx="4"/>
          </p:nvPr>
        </p:nvSpPr>
        <p:spPr>
          <a:xfrm>
            <a:off x="8410194" y="292608"/>
            <a:ext cx="681036" cy="767687"/>
          </a:xfrm>
        </p:spPr>
        <p:txBody>
          <a:bodyPr>
            <a:normAutofit/>
          </a:bodyPr>
          <a:lstStyle/>
          <a:p>
            <a:pPr>
              <a:spcAft>
                <a:spcPts val="600"/>
              </a:spcAft>
            </a:pPr>
            <a:fld id="{E19FEFA5-F69B-4463-85F3-6BA87B34B307}" type="slidenum">
              <a:rPr kumimoji="1" lang="ja-JP" altLang="en-US">
                <a:solidFill>
                  <a:srgbClr val="FFFFFF"/>
                </a:solidFill>
              </a:rPr>
              <a:pPr>
                <a:spcAft>
                  <a:spcPts val="600"/>
                </a:spcAft>
              </a:pPr>
              <a:t>50</a:t>
            </a:fld>
            <a:endParaRPr kumimoji="1" lang="ja-JP" altLang="en-US">
              <a:solidFill>
                <a:srgbClr val="FFFFFF"/>
              </a:solidFill>
            </a:endParaRPr>
          </a:p>
        </p:txBody>
      </p:sp>
    </p:spTree>
    <p:extLst>
      <p:ext uri="{BB962C8B-B14F-4D97-AF65-F5344CB8AC3E}">
        <p14:creationId xmlns:p14="http://schemas.microsoft.com/office/powerpoint/2010/main" val="234821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p:txBody>
          <a:bodyPr/>
          <a:lstStyle/>
          <a:p>
            <a:fld id="{E19FEFA5-F69B-4463-85F3-6BA87B34B307}" type="slidenum">
              <a:rPr kumimoji="1" lang="ja-JP" altLang="en-US" smtClean="0"/>
              <a:pPr/>
              <a:t>51</a:t>
            </a:fld>
            <a:endParaRPr kumimoji="1" lang="ja-JP" altLang="en-US"/>
          </a:p>
        </p:txBody>
      </p:sp>
      <p:sp>
        <p:nvSpPr>
          <p:cNvPr id="3" name="テキスト ボックス 2">
            <a:extLst>
              <a:ext uri="{FF2B5EF4-FFF2-40B4-BE49-F238E27FC236}">
                <a16:creationId xmlns:a16="http://schemas.microsoft.com/office/drawing/2014/main" id="{D382AAED-5326-2BE3-51AB-FE638BA668AF}"/>
              </a:ext>
            </a:extLst>
          </p:cNvPr>
          <p:cNvSpPr txBox="1"/>
          <p:nvPr/>
        </p:nvSpPr>
        <p:spPr>
          <a:xfrm>
            <a:off x="558114" y="2732579"/>
            <a:ext cx="8789769" cy="2962349"/>
          </a:xfrm>
          <a:prstGeom prst="rect">
            <a:avLst/>
          </a:prstGeom>
          <a:solidFill>
            <a:schemeClr val="bg1"/>
          </a:solidFill>
        </p:spPr>
        <p:txBody>
          <a:bodyPr wrap="square" rtlCol="0">
            <a:spAutoFit/>
          </a:bodyPr>
          <a:lstStyle/>
          <a:p>
            <a:r>
              <a:rPr kumimoji="1" lang="ja-JP" altLang="en-US" sz="2200" dirty="0"/>
              <a:t>✓　水産に関する施策について、基本理念及びその実現を図るのに</a:t>
            </a:r>
            <a:endParaRPr kumimoji="1" lang="en-US" altLang="ja-JP" sz="2200" dirty="0"/>
          </a:p>
          <a:p>
            <a:r>
              <a:rPr kumimoji="1" lang="ja-JP" altLang="en-US" sz="2200" dirty="0"/>
              <a:t>　基本となる事項を定め、並びに国及び地方公共団体の責務等を明</a:t>
            </a:r>
            <a:endParaRPr kumimoji="1" lang="en-US" altLang="ja-JP" sz="2200" dirty="0"/>
          </a:p>
          <a:p>
            <a:r>
              <a:rPr kumimoji="1" lang="ja-JP" altLang="en-US" sz="2200" dirty="0"/>
              <a:t>　らかにすることにより、</a:t>
            </a:r>
            <a:r>
              <a:rPr kumimoji="1" lang="ja-JP" altLang="en-US" sz="2200" dirty="0">
                <a:solidFill>
                  <a:srgbClr val="C00000"/>
                </a:solidFill>
              </a:rPr>
              <a:t>水産に関する施策を総合的かつ計画的に</a:t>
            </a:r>
            <a:endParaRPr kumimoji="1" lang="en-US" altLang="ja-JP" sz="2200" dirty="0">
              <a:solidFill>
                <a:srgbClr val="C00000"/>
              </a:solidFill>
            </a:endParaRPr>
          </a:p>
          <a:p>
            <a:r>
              <a:rPr kumimoji="1" lang="ja-JP" altLang="en-US" sz="2200" dirty="0">
                <a:solidFill>
                  <a:srgbClr val="C00000"/>
                </a:solidFill>
              </a:rPr>
              <a:t>　推進するための法律</a:t>
            </a:r>
            <a:r>
              <a:rPr kumimoji="1" lang="ja-JP" altLang="en-US" sz="2200" dirty="0"/>
              <a:t>です。</a:t>
            </a:r>
          </a:p>
          <a:p>
            <a:endParaRPr kumimoji="1" lang="en-US" altLang="ja-JP" sz="2200" dirty="0"/>
          </a:p>
          <a:p>
            <a:r>
              <a:rPr kumimoji="1" lang="ja-JP" altLang="en-US" sz="2200" dirty="0"/>
              <a:t>✓　本法は、「水産物の安定供給の確保」と「水産業の健全な発</a:t>
            </a:r>
            <a:endParaRPr kumimoji="1" lang="en-US" altLang="ja-JP" sz="2200" dirty="0"/>
          </a:p>
          <a:p>
            <a:r>
              <a:rPr kumimoji="1" lang="ja-JP" altLang="en-US" sz="2200" dirty="0"/>
              <a:t>　展」を基本理念として、国民生活の安定向上及び国民経済の健全</a:t>
            </a:r>
            <a:endParaRPr kumimoji="1" lang="en-US" altLang="ja-JP" sz="2200" dirty="0"/>
          </a:p>
          <a:p>
            <a:r>
              <a:rPr kumimoji="1" lang="ja-JP" altLang="en-US" sz="2200" dirty="0"/>
              <a:t>　な発展を図ることを目的として制定されています。</a:t>
            </a:r>
            <a:endParaRPr kumimoji="1" lang="en-US" altLang="ja-JP" sz="2200" dirty="0"/>
          </a:p>
          <a:p>
            <a:endParaRPr kumimoji="1" lang="ja-JP" altLang="en-US" sz="1050" dirty="0"/>
          </a:p>
        </p:txBody>
      </p:sp>
      <p:sp>
        <p:nvSpPr>
          <p:cNvPr id="2" name="タイトル 5">
            <a:extLst>
              <a:ext uri="{FF2B5EF4-FFF2-40B4-BE49-F238E27FC236}">
                <a16:creationId xmlns:a16="http://schemas.microsoft.com/office/drawing/2014/main" id="{E5951015-A23D-6D9E-3FB0-DEDF39081908}"/>
              </a:ext>
            </a:extLst>
          </p:cNvPr>
          <p:cNvSpPr txBox="1">
            <a:spLocks/>
          </p:cNvSpPr>
          <p:nvPr/>
        </p:nvSpPr>
        <p:spPr bwMode="gray">
          <a:xfrm>
            <a:off x="681037" y="902376"/>
            <a:ext cx="7490654"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dirty="0">
                <a:latin typeface="+mn-ea"/>
                <a:ea typeface="+mn-ea"/>
              </a:rPr>
              <a:t>水産基本法</a:t>
            </a:r>
          </a:p>
        </p:txBody>
      </p:sp>
    </p:spTree>
    <p:extLst>
      <p:ext uri="{BB962C8B-B14F-4D97-AF65-F5344CB8AC3E}">
        <p14:creationId xmlns:p14="http://schemas.microsoft.com/office/powerpoint/2010/main" val="2587752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4CC3-F840-F8FE-1761-A73765F669E8}"/>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EA2F92A0-2C18-B865-03E6-89DBF804F325}"/>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4DAD28A3-F854-D535-E2F3-0B839B9336E8}"/>
              </a:ext>
            </a:extLst>
          </p:cNvPr>
          <p:cNvSpPr>
            <a:spLocks noGrp="1"/>
          </p:cNvSpPr>
          <p:nvPr>
            <p:ph type="sldNum" sz="quarter" idx="4"/>
          </p:nvPr>
        </p:nvSpPr>
        <p:spPr/>
        <p:txBody>
          <a:bodyPr/>
          <a:lstStyle/>
          <a:p>
            <a:fld id="{E19FEFA5-F69B-4463-85F3-6BA87B34B307}" type="slidenum">
              <a:rPr kumimoji="1" lang="ja-JP" altLang="en-US" smtClean="0"/>
              <a:pPr/>
              <a:t>52</a:t>
            </a:fld>
            <a:endParaRPr kumimoji="1" lang="ja-JP" altLang="en-US"/>
          </a:p>
        </p:txBody>
      </p:sp>
      <p:sp>
        <p:nvSpPr>
          <p:cNvPr id="7" name="テキスト ボックス 6">
            <a:extLst>
              <a:ext uri="{FF2B5EF4-FFF2-40B4-BE49-F238E27FC236}">
                <a16:creationId xmlns:a16="http://schemas.microsoft.com/office/drawing/2014/main" id="{6E895908-F18B-14B8-A6AB-434F01FA2FEA}"/>
              </a:ext>
            </a:extLst>
          </p:cNvPr>
          <p:cNvSpPr txBox="1"/>
          <p:nvPr/>
        </p:nvSpPr>
        <p:spPr>
          <a:xfrm>
            <a:off x="559675" y="1389439"/>
            <a:ext cx="8933794" cy="5324535"/>
          </a:xfrm>
          <a:prstGeom prst="rect">
            <a:avLst/>
          </a:prstGeom>
          <a:solidFill>
            <a:schemeClr val="bg1"/>
          </a:solidFill>
        </p:spPr>
        <p:txBody>
          <a:bodyPr wrap="square" rtlCol="0">
            <a:spAutoFit/>
          </a:bodyPr>
          <a:lstStyle/>
          <a:p>
            <a:endParaRPr kumimoji="1" lang="en-US" altLang="ja-JP" sz="2000" dirty="0"/>
          </a:p>
          <a:p>
            <a:r>
              <a:rPr kumimoji="1" lang="ja-JP" altLang="en-US" sz="2000" dirty="0"/>
              <a:t>✓　</a:t>
            </a:r>
            <a:r>
              <a:rPr kumimoji="1" lang="ja-JP" altLang="en-US" sz="2000" dirty="0">
                <a:solidFill>
                  <a:srgbClr val="C00000"/>
                </a:solidFill>
              </a:rPr>
              <a:t>漁場の総合的な利用による漁業の発展を目的</a:t>
            </a:r>
            <a:r>
              <a:rPr kumimoji="1" lang="ja-JP" altLang="en-US" sz="2000" dirty="0"/>
              <a:t>とし、</a:t>
            </a:r>
            <a:r>
              <a:rPr kumimoji="1" lang="ja-JP" altLang="en-US" sz="2000" dirty="0">
                <a:solidFill>
                  <a:srgbClr val="C00000"/>
                </a:solidFill>
              </a:rPr>
              <a:t>水産資源や漁場の利</a:t>
            </a:r>
            <a:endParaRPr kumimoji="1" lang="en-US" altLang="ja-JP" sz="2000" dirty="0">
              <a:solidFill>
                <a:srgbClr val="C00000"/>
              </a:solidFill>
            </a:endParaRPr>
          </a:p>
          <a:p>
            <a:r>
              <a:rPr kumimoji="1" lang="ja-JP" altLang="en-US" sz="2000" dirty="0">
                <a:solidFill>
                  <a:srgbClr val="C00000"/>
                </a:solidFill>
              </a:rPr>
              <a:t>　用など、漁業に関するルールを定めた法律</a:t>
            </a:r>
            <a:r>
              <a:rPr kumimoji="1" lang="ja-JP" altLang="en-US" sz="2000" dirty="0"/>
              <a:t>です。本法では、</a:t>
            </a:r>
            <a:r>
              <a:rPr kumimoji="1" lang="ja-JP" altLang="en-US" sz="2000" dirty="0">
                <a:solidFill>
                  <a:srgbClr val="C00000"/>
                </a:solidFill>
              </a:rPr>
              <a:t>漁業権や漁業</a:t>
            </a:r>
            <a:endParaRPr kumimoji="1" lang="en-US" altLang="ja-JP" sz="2000" dirty="0">
              <a:solidFill>
                <a:srgbClr val="C00000"/>
              </a:solidFill>
            </a:endParaRPr>
          </a:p>
          <a:p>
            <a:r>
              <a:rPr kumimoji="1" lang="ja-JP" altLang="en-US" sz="2000" dirty="0">
                <a:solidFill>
                  <a:srgbClr val="C00000"/>
                </a:solidFill>
              </a:rPr>
              <a:t>　の許可</a:t>
            </a:r>
            <a:r>
              <a:rPr kumimoji="1" lang="ja-JP" altLang="en-US" sz="2000" dirty="0"/>
              <a:t>、</a:t>
            </a:r>
            <a:r>
              <a:rPr kumimoji="1" lang="ja-JP" altLang="en-US" sz="2000" dirty="0">
                <a:solidFill>
                  <a:srgbClr val="C00000"/>
                </a:solidFill>
              </a:rPr>
              <a:t>漁場の利用</a:t>
            </a:r>
            <a:r>
              <a:rPr kumimoji="1" lang="ja-JP" altLang="en-US" sz="2000" dirty="0"/>
              <a:t>、</a:t>
            </a:r>
            <a:r>
              <a:rPr kumimoji="1" lang="ja-JP" altLang="en-US" sz="2000" dirty="0">
                <a:solidFill>
                  <a:srgbClr val="C00000"/>
                </a:solidFill>
              </a:rPr>
              <a:t>水産動植物の採捕に関する制限</a:t>
            </a:r>
            <a:r>
              <a:rPr kumimoji="1" lang="ja-JP" altLang="en-US" sz="2000" dirty="0"/>
              <a:t>等について規定して</a:t>
            </a:r>
            <a:endParaRPr kumimoji="1" lang="en-US" altLang="ja-JP" sz="2000" dirty="0"/>
          </a:p>
          <a:p>
            <a:r>
              <a:rPr kumimoji="1" lang="ja-JP" altLang="en-US" sz="2000" dirty="0"/>
              <a:t>　います。</a:t>
            </a:r>
            <a:endParaRPr kumimoji="1" lang="en-US" altLang="ja-JP" sz="2000" dirty="0"/>
          </a:p>
          <a:p>
            <a:endParaRPr kumimoji="1" lang="ja-JP" altLang="en-US" sz="2000" dirty="0"/>
          </a:p>
          <a:p>
            <a:r>
              <a:rPr kumimoji="1" lang="ja-JP" altLang="en-US" sz="2000" dirty="0"/>
              <a:t>✓　平成</a:t>
            </a:r>
            <a:r>
              <a:rPr kumimoji="1" lang="en-US" altLang="ja-JP" sz="2000" dirty="0"/>
              <a:t>30</a:t>
            </a:r>
            <a:r>
              <a:rPr kumimoji="1" lang="ja-JP" altLang="en-US" sz="2000" dirty="0"/>
              <a:t>年</a:t>
            </a:r>
            <a:r>
              <a:rPr kumimoji="1" lang="en-US" altLang="ja-JP" sz="2000" dirty="0"/>
              <a:t>12</a:t>
            </a:r>
            <a:r>
              <a:rPr kumimoji="1" lang="ja-JP" altLang="en-US" sz="2000" dirty="0"/>
              <a:t>月に漁業法等の一部を改正する等の法律（平成</a:t>
            </a:r>
            <a:r>
              <a:rPr kumimoji="1" lang="en-US" altLang="ja-JP" sz="2000" dirty="0"/>
              <a:t>30</a:t>
            </a:r>
            <a:r>
              <a:rPr kumimoji="1" lang="ja-JP" altLang="en-US" sz="2000" dirty="0"/>
              <a:t>年法律第</a:t>
            </a:r>
            <a:r>
              <a:rPr kumimoji="1" lang="en-US" altLang="ja-JP" sz="2000" dirty="0"/>
              <a:t>95</a:t>
            </a:r>
          </a:p>
          <a:p>
            <a:r>
              <a:rPr kumimoji="1" lang="ja-JP" altLang="en-US" sz="2000" dirty="0"/>
              <a:t>　号）が公布、令和</a:t>
            </a:r>
            <a:r>
              <a:rPr kumimoji="1" lang="en-US" altLang="ja-JP" sz="2000" dirty="0"/>
              <a:t>2</a:t>
            </a:r>
            <a:r>
              <a:rPr kumimoji="1" lang="ja-JP" altLang="en-US" sz="2000" dirty="0"/>
              <a:t>年</a:t>
            </a:r>
            <a:r>
              <a:rPr kumimoji="1" lang="en-US" altLang="ja-JP" sz="2000" dirty="0"/>
              <a:t>12</a:t>
            </a:r>
            <a:r>
              <a:rPr kumimoji="1" lang="ja-JP" altLang="en-US" sz="2000" dirty="0"/>
              <a:t>月に施行され、</a:t>
            </a:r>
            <a:r>
              <a:rPr kumimoji="1" lang="ja-JP" altLang="en-US" sz="2000" dirty="0">
                <a:solidFill>
                  <a:srgbClr val="C00000"/>
                </a:solidFill>
              </a:rPr>
              <a:t>漁業法等が</a:t>
            </a:r>
            <a:r>
              <a:rPr kumimoji="1" lang="en-US" altLang="ja-JP" sz="2000" dirty="0">
                <a:solidFill>
                  <a:srgbClr val="C00000"/>
                </a:solidFill>
              </a:rPr>
              <a:t>70</a:t>
            </a:r>
            <a:r>
              <a:rPr kumimoji="1" lang="ja-JP" altLang="en-US" sz="2000" dirty="0">
                <a:solidFill>
                  <a:srgbClr val="C00000"/>
                </a:solidFill>
              </a:rPr>
              <a:t>年ぶりに大改正</a:t>
            </a:r>
            <a:r>
              <a:rPr kumimoji="1" lang="ja-JP" altLang="en-US" sz="2000" dirty="0"/>
              <a:t>され</a:t>
            </a:r>
            <a:endParaRPr kumimoji="1" lang="en-US" altLang="ja-JP" sz="2000" dirty="0"/>
          </a:p>
          <a:p>
            <a:r>
              <a:rPr kumimoji="1" lang="ja-JP" altLang="en-US" sz="2000" dirty="0"/>
              <a:t>　ました。</a:t>
            </a:r>
            <a:endParaRPr kumimoji="1" lang="en-US" altLang="ja-JP" sz="2000" dirty="0"/>
          </a:p>
          <a:p>
            <a:endParaRPr kumimoji="1" lang="en-US" altLang="ja-JP" sz="2000" dirty="0"/>
          </a:p>
          <a:p>
            <a:r>
              <a:rPr kumimoji="1" lang="ja-JP" altLang="en-US" sz="2000" dirty="0"/>
              <a:t>✓　新たな漁業法では、「漁業が国民に対して水産物を供給する使命を有し、</a:t>
            </a:r>
            <a:endParaRPr kumimoji="1" lang="en-US" altLang="ja-JP" sz="2000" dirty="0"/>
          </a:p>
          <a:p>
            <a:r>
              <a:rPr kumimoji="1" lang="ja-JP" altLang="en-US" sz="2000" dirty="0"/>
              <a:t>　かつ、漁業者の秩序ある生産活動がその使命の実現に不可欠であることに</a:t>
            </a:r>
            <a:endParaRPr kumimoji="1" lang="en-US" altLang="ja-JP" sz="2000" dirty="0"/>
          </a:p>
          <a:p>
            <a:r>
              <a:rPr kumimoji="1" lang="ja-JP" altLang="en-US" sz="2000" dirty="0"/>
              <a:t>　鑑み、（中略）水産資源の持続的な利用を確保するとともに、水面の総合</a:t>
            </a:r>
            <a:endParaRPr kumimoji="1" lang="en-US" altLang="ja-JP" sz="2000" dirty="0"/>
          </a:p>
          <a:p>
            <a:r>
              <a:rPr kumimoji="1" lang="ja-JP" altLang="en-US" sz="2000" dirty="0"/>
              <a:t>　的な利用を図り、もって漁業生産力を発展させることを目的とする」とさ</a:t>
            </a:r>
            <a:endParaRPr kumimoji="1" lang="en-US" altLang="ja-JP" sz="2000" dirty="0"/>
          </a:p>
          <a:p>
            <a:r>
              <a:rPr kumimoji="1" lang="ja-JP" altLang="en-US" sz="2000" dirty="0"/>
              <a:t>　れており、適切な資源管理と水産業の成長産業化を両立させるため、</a:t>
            </a:r>
            <a:r>
              <a:rPr kumimoji="1" lang="ja-JP" altLang="en-US" sz="2000" dirty="0">
                <a:solidFill>
                  <a:srgbClr val="C00000"/>
                </a:solidFill>
              </a:rPr>
              <a:t>資源</a:t>
            </a:r>
            <a:endParaRPr kumimoji="1" lang="en-US" altLang="ja-JP" sz="2000" dirty="0">
              <a:solidFill>
                <a:srgbClr val="C00000"/>
              </a:solidFill>
            </a:endParaRPr>
          </a:p>
          <a:p>
            <a:r>
              <a:rPr kumimoji="1" lang="ja-JP" altLang="en-US" sz="2000" dirty="0">
                <a:solidFill>
                  <a:srgbClr val="C00000"/>
                </a:solidFill>
              </a:rPr>
              <a:t>　管理措置、漁業許可、免許制度等の漁業生産に関する基本的制度の見直し</a:t>
            </a:r>
            <a:endParaRPr kumimoji="1" lang="en-US" altLang="ja-JP" sz="2000" dirty="0">
              <a:solidFill>
                <a:srgbClr val="C00000"/>
              </a:solidFill>
            </a:endParaRPr>
          </a:p>
          <a:p>
            <a:r>
              <a:rPr kumimoji="1" lang="ja-JP" altLang="en-US" sz="2000" dirty="0">
                <a:solidFill>
                  <a:srgbClr val="C00000"/>
                </a:solidFill>
              </a:rPr>
              <a:t>　</a:t>
            </a:r>
            <a:r>
              <a:rPr kumimoji="1" lang="ja-JP" altLang="en-US" sz="2000" dirty="0"/>
              <a:t>が行われました。</a:t>
            </a:r>
            <a:endParaRPr kumimoji="1" lang="en-US" altLang="ja-JP" sz="2000" dirty="0"/>
          </a:p>
        </p:txBody>
      </p:sp>
      <p:sp>
        <p:nvSpPr>
          <p:cNvPr id="2" name="タイトル 5">
            <a:extLst>
              <a:ext uri="{FF2B5EF4-FFF2-40B4-BE49-F238E27FC236}">
                <a16:creationId xmlns:a16="http://schemas.microsoft.com/office/drawing/2014/main" id="{92DA70E0-B215-6B63-B33C-EFCA51636A9B}"/>
              </a:ext>
            </a:extLst>
          </p:cNvPr>
          <p:cNvSpPr txBox="1">
            <a:spLocks/>
          </p:cNvSpPr>
          <p:nvPr/>
        </p:nvSpPr>
        <p:spPr bwMode="gray">
          <a:xfrm>
            <a:off x="681037" y="679574"/>
            <a:ext cx="7490654"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dirty="0">
                <a:latin typeface="+mn-ea"/>
                <a:ea typeface="+mn-ea"/>
              </a:rPr>
              <a:t>漁業法</a:t>
            </a:r>
          </a:p>
        </p:txBody>
      </p:sp>
    </p:spTree>
    <p:extLst>
      <p:ext uri="{BB962C8B-B14F-4D97-AF65-F5344CB8AC3E}">
        <p14:creationId xmlns:p14="http://schemas.microsoft.com/office/powerpoint/2010/main" val="1170097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0C7D8E-B087-AAA6-4699-AA58D1A2AFFE}"/>
            </a:ext>
          </a:extLst>
        </p:cNvPr>
        <p:cNvGrpSpPr/>
        <p:nvPr/>
      </p:nvGrpSpPr>
      <p:grpSpPr>
        <a:xfrm>
          <a:off x="0" y="0"/>
          <a:ext cx="0" cy="0"/>
          <a:chOff x="0" y="0"/>
          <a:chExt cx="0" cy="0"/>
        </a:xfrm>
      </p:grpSpPr>
      <p:pic>
        <p:nvPicPr>
          <p:cNvPr id="3" name="図 2" descr="鉛筆と線">
            <a:extLst>
              <a:ext uri="{FF2B5EF4-FFF2-40B4-BE49-F238E27FC236}">
                <a16:creationId xmlns:a16="http://schemas.microsoft.com/office/drawing/2014/main" id="{806DF8CA-1AD7-4226-70DA-71C8858BFBD3}"/>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r="4666" b="-1"/>
          <a:stretch>
            <a:fillRect/>
          </a:stretch>
        </p:blipFill>
        <p:spPr>
          <a:xfrm>
            <a:off x="20" y="10"/>
            <a:ext cx="9905980" cy="6857990"/>
          </a:xfrm>
          <a:prstGeom prst="rect">
            <a:avLst/>
          </a:prstGeom>
        </p:spPr>
      </p:pic>
      <p:sp>
        <p:nvSpPr>
          <p:cNvPr id="5" name="タイトル 4">
            <a:extLst>
              <a:ext uri="{FF2B5EF4-FFF2-40B4-BE49-F238E27FC236}">
                <a16:creationId xmlns:a16="http://schemas.microsoft.com/office/drawing/2014/main" id="{56A83BA3-A160-5F32-CF7D-F412AC3497AE}"/>
              </a:ext>
            </a:extLst>
          </p:cNvPr>
          <p:cNvSpPr>
            <a:spLocks noGrp="1"/>
          </p:cNvSpPr>
          <p:nvPr>
            <p:ph type="title"/>
          </p:nvPr>
        </p:nvSpPr>
        <p:spPr>
          <a:xfrm>
            <a:off x="869251" y="1298448"/>
            <a:ext cx="5943600" cy="3255264"/>
          </a:xfrm>
          <a:prstGeom prst="rect">
            <a:avLst/>
          </a:prstGeom>
        </p:spPr>
        <p:txBody>
          <a:bodyPr vert="horz" lIns="91440" tIns="45720" rIns="91440" bIns="45720" rtlCol="0" anchor="b">
            <a:normAutofit/>
          </a:bodyPr>
          <a:lstStyle/>
          <a:p>
            <a:pPr>
              <a:defRPr/>
            </a:pPr>
            <a:r>
              <a:rPr lang="en-US" altLang="ja-JP" sz="5900" cap="all" spc="-100" dirty="0">
                <a:solidFill>
                  <a:schemeClr val="tx1"/>
                </a:solidFill>
              </a:rPr>
              <a:t>Ⅳ</a:t>
            </a:r>
            <a:r>
              <a:rPr kumimoji="1" lang="en-US" altLang="ja-JP" sz="5900" cap="all" spc="-100" dirty="0">
                <a:solidFill>
                  <a:schemeClr val="tx1"/>
                </a:solidFill>
              </a:rPr>
              <a:t>.</a:t>
            </a:r>
            <a:r>
              <a:rPr lang="ja-JP" altLang="en-US" sz="5900" cap="all" spc="-100" dirty="0">
                <a:solidFill>
                  <a:schemeClr val="tx1"/>
                </a:solidFill>
              </a:rPr>
              <a:t>漁船員条約</a:t>
            </a:r>
            <a:br>
              <a:rPr lang="en-US" altLang="ja-JP" sz="5900" cap="all" spc="-100" dirty="0">
                <a:solidFill>
                  <a:schemeClr val="tx1"/>
                </a:solidFill>
              </a:rPr>
            </a:br>
            <a:r>
              <a:rPr lang="ja-JP" altLang="en-US" sz="5900" cap="all" spc="-100" dirty="0">
                <a:solidFill>
                  <a:schemeClr val="tx1"/>
                </a:solidFill>
              </a:rPr>
              <a:t>　資格証明書の</a:t>
            </a:r>
            <a:br>
              <a:rPr lang="en-US" altLang="ja-JP" sz="5900" cap="all" spc="-100" dirty="0">
                <a:solidFill>
                  <a:schemeClr val="tx1"/>
                </a:solidFill>
              </a:rPr>
            </a:br>
            <a:r>
              <a:rPr lang="ja-JP" altLang="en-US" sz="5900" cap="all" spc="-100" dirty="0">
                <a:solidFill>
                  <a:schemeClr val="tx1"/>
                </a:solidFill>
              </a:rPr>
              <a:t>　発効手続き</a:t>
            </a:r>
            <a:endParaRPr kumimoji="1" lang="en-US" altLang="ja-JP" sz="5900" cap="all" spc="-100" dirty="0">
              <a:solidFill>
                <a:schemeClr val="tx1"/>
              </a:solidFill>
            </a:endParaRPr>
          </a:p>
        </p:txBody>
      </p:sp>
      <p:sp>
        <p:nvSpPr>
          <p:cNvPr id="4" name="スライド番号プレースホルダー 3">
            <a:extLst>
              <a:ext uri="{FF2B5EF4-FFF2-40B4-BE49-F238E27FC236}">
                <a16:creationId xmlns:a16="http://schemas.microsoft.com/office/drawing/2014/main" id="{69DF55EE-0838-EA6A-A2ED-5F35D9699D70}"/>
              </a:ext>
            </a:extLst>
          </p:cNvPr>
          <p:cNvSpPr>
            <a:spLocks noGrp="1"/>
          </p:cNvSpPr>
          <p:nvPr>
            <p:ph type="sldNum" sz="quarter" idx="4"/>
          </p:nvPr>
        </p:nvSpPr>
        <p:spPr/>
        <p:txBody>
          <a:bodyPr vert="horz" lIns="91440" tIns="45720" rIns="91440" bIns="45720" rtlCol="0" anchor="ctr">
            <a:normAutofit/>
          </a:bodyPr>
          <a:lstStyle/>
          <a:p>
            <a:pPr>
              <a:spcAft>
                <a:spcPts val="600"/>
              </a:spcAft>
            </a:pPr>
            <a:fld id="{E19FEFA5-F69B-4463-85F3-6BA87B34B307}" type="slidenum">
              <a:rPr kumimoji="1" lang="en-US" altLang="ja-JP">
                <a:solidFill>
                  <a:schemeClr val="tx1"/>
                </a:solidFill>
              </a:rPr>
              <a:pPr>
                <a:spcAft>
                  <a:spcPts val="600"/>
                </a:spcAft>
              </a:pPr>
              <a:t>53</a:t>
            </a:fld>
            <a:endParaRPr kumimoji="1" lang="en-US" altLang="ja-JP" dirty="0">
              <a:solidFill>
                <a:schemeClr val="tx1"/>
              </a:solidFill>
            </a:endParaRPr>
          </a:p>
        </p:txBody>
      </p:sp>
    </p:spTree>
    <p:extLst>
      <p:ext uri="{BB962C8B-B14F-4D97-AF65-F5344CB8AC3E}">
        <p14:creationId xmlns:p14="http://schemas.microsoft.com/office/powerpoint/2010/main" val="7107460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8694A-FA46-66E6-B41B-2677C16A6030}"/>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11110E1-9CA0-5B96-6B67-151EEC7905B7}"/>
              </a:ext>
            </a:extLst>
          </p:cNvPr>
          <p:cNvSpPr txBox="1"/>
          <p:nvPr/>
        </p:nvSpPr>
        <p:spPr>
          <a:xfrm>
            <a:off x="394246" y="2280306"/>
            <a:ext cx="8959961" cy="3785652"/>
          </a:xfrm>
          <a:prstGeom prst="rect">
            <a:avLst/>
          </a:prstGeom>
          <a:solidFill>
            <a:schemeClr val="bg1"/>
          </a:solidFill>
        </p:spPr>
        <p:txBody>
          <a:bodyPr wrap="square" rtlCol="0">
            <a:spAutoFit/>
          </a:bodyPr>
          <a:lstStyle/>
          <a:p>
            <a:r>
              <a:rPr kumimoji="1" lang="ja-JP" altLang="en-US" sz="2400" dirty="0">
                <a:solidFill>
                  <a:srgbClr val="C00000"/>
                </a:solidFill>
              </a:rPr>
              <a:t>①　漁ろう操船講習修了後、漁ろう操船講習修了証明書の取得</a:t>
            </a:r>
          </a:p>
          <a:p>
            <a:r>
              <a:rPr kumimoji="1" lang="ja-JP" altLang="en-US" sz="2400" dirty="0">
                <a:solidFill>
                  <a:srgbClr val="C00000"/>
                </a:solidFill>
              </a:rPr>
              <a:t>②　最寄りの地方運輸局に漁船員条約資格証明書交付申請</a:t>
            </a:r>
          </a:p>
          <a:p>
            <a:r>
              <a:rPr kumimoji="1" lang="ja-JP" altLang="en-US" sz="2400" dirty="0"/>
              <a:t>　</a:t>
            </a:r>
          </a:p>
          <a:p>
            <a:r>
              <a:rPr kumimoji="1" lang="ja-JP" altLang="en-US" sz="2400" dirty="0"/>
              <a:t>＜提出書類＞</a:t>
            </a:r>
          </a:p>
          <a:p>
            <a:r>
              <a:rPr kumimoji="1" lang="ja-JP" altLang="en-US" sz="2400" dirty="0"/>
              <a:t>　・　漁船員条約資格証明書交付申請書</a:t>
            </a:r>
          </a:p>
          <a:p>
            <a:r>
              <a:rPr kumimoji="1" lang="ja-JP" altLang="en-US" sz="2400" dirty="0"/>
              <a:t>　・　漁船員条約資格証明書写真票</a:t>
            </a:r>
          </a:p>
          <a:p>
            <a:r>
              <a:rPr kumimoji="1" lang="ja-JP" altLang="en-US" sz="2400" dirty="0"/>
              <a:t>　・　海技免状又はその写し</a:t>
            </a:r>
          </a:p>
          <a:p>
            <a:r>
              <a:rPr kumimoji="1" lang="ja-JP" altLang="en-US" sz="2400" dirty="0"/>
              <a:t>　・　漁ろう操船講習修了証明書</a:t>
            </a:r>
          </a:p>
          <a:p>
            <a:r>
              <a:rPr kumimoji="1" lang="ja-JP" altLang="en-US" sz="2400" dirty="0"/>
              <a:t>　</a:t>
            </a:r>
            <a:r>
              <a:rPr kumimoji="1" lang="en-US" altLang="ja-JP" sz="2400" dirty="0"/>
              <a:t>※</a:t>
            </a:r>
            <a:r>
              <a:rPr kumimoji="1" lang="ja-JP" altLang="en-US" sz="2400" dirty="0"/>
              <a:t>　乗組みの日５年以内に交付</a:t>
            </a:r>
          </a:p>
          <a:p>
            <a:r>
              <a:rPr kumimoji="1" lang="ja-JP" altLang="en-US" sz="2400" dirty="0"/>
              <a:t>　　されたものに限る。</a:t>
            </a:r>
          </a:p>
        </p:txBody>
      </p:sp>
      <p:sp>
        <p:nvSpPr>
          <p:cNvPr id="4" name="スライド番号プレースホルダー 3">
            <a:extLst>
              <a:ext uri="{FF2B5EF4-FFF2-40B4-BE49-F238E27FC236}">
                <a16:creationId xmlns:a16="http://schemas.microsoft.com/office/drawing/2014/main" id="{708E5B25-0D31-0A6E-82CB-9A231476A87D}"/>
              </a:ext>
            </a:extLst>
          </p:cNvPr>
          <p:cNvSpPr>
            <a:spLocks noGrp="1"/>
          </p:cNvSpPr>
          <p:nvPr>
            <p:ph type="sldNum" sz="quarter" idx="4"/>
          </p:nvPr>
        </p:nvSpPr>
        <p:spPr/>
        <p:txBody>
          <a:bodyPr/>
          <a:lstStyle/>
          <a:p>
            <a:fld id="{E19FEFA5-F69B-4463-85F3-6BA87B34B307}" type="slidenum">
              <a:rPr kumimoji="1" lang="ja-JP" altLang="en-US" smtClean="0"/>
              <a:pPr/>
              <a:t>54</a:t>
            </a:fld>
            <a:endParaRPr kumimoji="1" lang="ja-JP" altLang="en-US" dirty="0"/>
          </a:p>
        </p:txBody>
      </p:sp>
      <p:pic>
        <p:nvPicPr>
          <p:cNvPr id="7" name="図 6">
            <a:extLst>
              <a:ext uri="{FF2B5EF4-FFF2-40B4-BE49-F238E27FC236}">
                <a16:creationId xmlns:a16="http://schemas.microsoft.com/office/drawing/2014/main" id="{90D95757-4195-9C12-FBC2-965F21DC5CB8}"/>
              </a:ext>
            </a:extLst>
          </p:cNvPr>
          <p:cNvPicPr>
            <a:picLocks noChangeAspect="1"/>
          </p:cNvPicPr>
          <p:nvPr/>
        </p:nvPicPr>
        <p:blipFill>
          <a:blip r:embed="rId3"/>
          <a:stretch>
            <a:fillRect/>
          </a:stretch>
        </p:blipFill>
        <p:spPr>
          <a:xfrm>
            <a:off x="5799501" y="4173132"/>
            <a:ext cx="1602868" cy="2600398"/>
          </a:xfrm>
          <a:prstGeom prst="rect">
            <a:avLst/>
          </a:prstGeom>
        </p:spPr>
      </p:pic>
      <p:sp>
        <p:nvSpPr>
          <p:cNvPr id="8" name="次の値と等しい 7">
            <a:extLst>
              <a:ext uri="{FF2B5EF4-FFF2-40B4-BE49-F238E27FC236}">
                <a16:creationId xmlns:a16="http://schemas.microsoft.com/office/drawing/2014/main" id="{C97AF904-E57A-267C-9B21-B32519A14251}"/>
              </a:ext>
            </a:extLst>
          </p:cNvPr>
          <p:cNvSpPr/>
          <p:nvPr/>
        </p:nvSpPr>
        <p:spPr>
          <a:xfrm>
            <a:off x="7448598" y="5453152"/>
            <a:ext cx="588579" cy="420413"/>
          </a:xfrm>
          <a:prstGeom prst="mathEqual">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4" name="グループ化 13">
            <a:extLst>
              <a:ext uri="{FF2B5EF4-FFF2-40B4-BE49-F238E27FC236}">
                <a16:creationId xmlns:a16="http://schemas.microsoft.com/office/drawing/2014/main" id="{2C17CDEB-9F5E-A22F-CAC5-FF7796E67516}"/>
              </a:ext>
            </a:extLst>
          </p:cNvPr>
          <p:cNvGrpSpPr/>
          <p:nvPr/>
        </p:nvGrpSpPr>
        <p:grpSpPr>
          <a:xfrm>
            <a:off x="8141981" y="4711197"/>
            <a:ext cx="1537200" cy="1956070"/>
            <a:chOff x="7692324" y="3660166"/>
            <a:chExt cx="1537200" cy="1956070"/>
          </a:xfrm>
        </p:grpSpPr>
        <p:pic>
          <p:nvPicPr>
            <p:cNvPr id="11" name="図 10"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04517C5-350B-8C7A-F05A-E25D38E46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2325" y="3660166"/>
              <a:ext cx="1535593" cy="952161"/>
            </a:xfrm>
            <a:prstGeom prst="rect">
              <a:avLst/>
            </a:prstGeom>
            <a:ln>
              <a:solidFill>
                <a:schemeClr val="tx1"/>
              </a:solidFill>
            </a:ln>
          </p:spPr>
        </p:pic>
        <p:pic>
          <p:nvPicPr>
            <p:cNvPr id="13" name="図 12" descr="グラフィカル ユーザー インターフェイス が含まれている画像&#10;&#10;AI によって生成されたコンテンツは間違っている可能性があります。">
              <a:extLst>
                <a:ext uri="{FF2B5EF4-FFF2-40B4-BE49-F238E27FC236}">
                  <a16:creationId xmlns:a16="http://schemas.microsoft.com/office/drawing/2014/main" id="{8C24EF01-AA0E-1D5E-929D-6F1A46686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2324" y="4659396"/>
              <a:ext cx="1537200" cy="956840"/>
            </a:xfrm>
            <a:prstGeom prst="rect">
              <a:avLst/>
            </a:prstGeom>
            <a:ln>
              <a:solidFill>
                <a:schemeClr val="tx1"/>
              </a:solidFill>
            </a:ln>
          </p:spPr>
        </p:pic>
      </p:grpSp>
      <p:sp>
        <p:nvSpPr>
          <p:cNvPr id="5" name="タイトル 5">
            <a:extLst>
              <a:ext uri="{FF2B5EF4-FFF2-40B4-BE49-F238E27FC236}">
                <a16:creationId xmlns:a16="http://schemas.microsoft.com/office/drawing/2014/main" id="{40AEC34B-C262-F2DE-B0C2-EDAE6DB104B0}"/>
              </a:ext>
            </a:extLst>
          </p:cNvPr>
          <p:cNvSpPr txBox="1">
            <a:spLocks/>
          </p:cNvSpPr>
          <p:nvPr/>
        </p:nvSpPr>
        <p:spPr bwMode="gray">
          <a:xfrm>
            <a:off x="651327" y="839709"/>
            <a:ext cx="7490654"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dirty="0">
                <a:latin typeface="+mn-ea"/>
                <a:ea typeface="+mn-ea"/>
              </a:rPr>
              <a:t>漁船員条約資格証明書発効手続き</a:t>
            </a:r>
          </a:p>
        </p:txBody>
      </p:sp>
      <p:sp>
        <p:nvSpPr>
          <p:cNvPr id="2" name="テキスト ボックス 1">
            <a:extLst>
              <a:ext uri="{FF2B5EF4-FFF2-40B4-BE49-F238E27FC236}">
                <a16:creationId xmlns:a16="http://schemas.microsoft.com/office/drawing/2014/main" id="{1C65279E-6254-72E8-40E7-3D8C62C029B9}"/>
              </a:ext>
            </a:extLst>
          </p:cNvPr>
          <p:cNvSpPr txBox="1"/>
          <p:nvPr/>
        </p:nvSpPr>
        <p:spPr>
          <a:xfrm>
            <a:off x="8037177" y="4173132"/>
            <a:ext cx="2492990" cy="461665"/>
          </a:xfrm>
          <a:prstGeom prst="rect">
            <a:avLst/>
          </a:prstGeom>
          <a:noFill/>
        </p:spPr>
        <p:txBody>
          <a:bodyPr wrap="square" rtlCol="0">
            <a:spAutoFit/>
          </a:bodyPr>
          <a:lstStyle/>
          <a:p>
            <a:r>
              <a:rPr kumimoji="1" lang="en-US" altLang="ja-JP" sz="1200" dirty="0"/>
              <a:t>※PSC</a:t>
            </a:r>
            <a:r>
              <a:rPr kumimoji="1" lang="ja-JP" altLang="en-US" sz="1200" dirty="0"/>
              <a:t>対応用</a:t>
            </a:r>
            <a:endParaRPr kumimoji="1" lang="en-US" altLang="ja-JP" sz="1200" dirty="0"/>
          </a:p>
          <a:p>
            <a:r>
              <a:rPr kumimoji="1" lang="en-US" altLang="ja-JP" sz="1200" dirty="0"/>
              <a:t>   </a:t>
            </a:r>
            <a:r>
              <a:rPr kumimoji="1" lang="ja-JP" altLang="en-US" sz="1200" dirty="0"/>
              <a:t>希望者のみ交付</a:t>
            </a:r>
          </a:p>
        </p:txBody>
      </p:sp>
    </p:spTree>
    <p:extLst>
      <p:ext uri="{BB962C8B-B14F-4D97-AF65-F5344CB8AC3E}">
        <p14:creationId xmlns:p14="http://schemas.microsoft.com/office/powerpoint/2010/main" val="10534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8694A-FA46-66E6-B41B-2677C16A6030}"/>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08E5B25-0D31-0A6E-82CB-9A231476A87D}"/>
              </a:ext>
            </a:extLst>
          </p:cNvPr>
          <p:cNvSpPr>
            <a:spLocks noGrp="1"/>
          </p:cNvSpPr>
          <p:nvPr>
            <p:ph type="sldNum" sz="quarter" idx="4"/>
          </p:nvPr>
        </p:nvSpPr>
        <p:spPr>
          <a:xfrm>
            <a:off x="8640236" y="6504128"/>
            <a:ext cx="1243878"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19FEFA5-F69B-4463-85F3-6BA87B34B307}" type="slidenum">
              <a:rPr kumimoji="1" lang="ja-JP" altLang="en-US" sz="2800" b="0" i="0" u="none" strike="noStrike" kern="1200" cap="none" spc="0" normalizeH="0" baseline="0" noProof="0" smtClean="0">
                <a:ln>
                  <a:noFill/>
                </a:ln>
                <a:solidFill>
                  <a:prstClr val="white"/>
                </a:solidFill>
                <a:effectLst/>
                <a:uLnTx/>
                <a:uFillTx/>
                <a:latin typeface="Century Gothic" panose="020B0502020202020204"/>
                <a:ea typeface="メイリオ"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55</a:t>
            </a:fld>
            <a:endParaRPr kumimoji="1" lang="ja-JP" altLang="en-US" sz="2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5" name="四角形: 角を丸くする 14">
            <a:extLst>
              <a:ext uri="{FF2B5EF4-FFF2-40B4-BE49-F238E27FC236}">
                <a16:creationId xmlns:a16="http://schemas.microsoft.com/office/drawing/2014/main" id="{754FFADC-C8FA-3A0F-862F-E318EFCE2939}"/>
              </a:ext>
            </a:extLst>
          </p:cNvPr>
          <p:cNvSpPr/>
          <p:nvPr/>
        </p:nvSpPr>
        <p:spPr>
          <a:xfrm>
            <a:off x="0" y="2999713"/>
            <a:ext cx="4760811" cy="367216"/>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rPr>
              <a:t>＜資格証明書の有効期間（例）＞</a:t>
            </a:r>
            <a:endParaRPr kumimoji="1" lang="en-US" altLang="ja-JP" sz="20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22" name="四角形: 角を丸くする 21">
            <a:extLst>
              <a:ext uri="{FF2B5EF4-FFF2-40B4-BE49-F238E27FC236}">
                <a16:creationId xmlns:a16="http://schemas.microsoft.com/office/drawing/2014/main" id="{A721BD98-C31E-50C3-66B1-3813E33C2D6A}"/>
              </a:ext>
            </a:extLst>
          </p:cNvPr>
          <p:cNvSpPr/>
          <p:nvPr/>
        </p:nvSpPr>
        <p:spPr>
          <a:xfrm>
            <a:off x="42530" y="3305988"/>
            <a:ext cx="9884115" cy="48873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rPr>
              <a:t>○海技免状の有効期間が修了証明書の有効期間よりも前の場合</a:t>
            </a:r>
            <a:endParaRPr kumimoji="1" lang="en-US" altLang="ja-JP" sz="18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37" name="四角形: 角を丸くする 36">
            <a:extLst>
              <a:ext uri="{FF2B5EF4-FFF2-40B4-BE49-F238E27FC236}">
                <a16:creationId xmlns:a16="http://schemas.microsoft.com/office/drawing/2014/main" id="{6B368B06-0D91-D5AE-C717-A07D9FEA8555}"/>
              </a:ext>
            </a:extLst>
          </p:cNvPr>
          <p:cNvSpPr/>
          <p:nvPr/>
        </p:nvSpPr>
        <p:spPr>
          <a:xfrm>
            <a:off x="-2" y="3801636"/>
            <a:ext cx="9884115" cy="48873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endParaRPr>
          </a:p>
        </p:txBody>
      </p:sp>
      <p:cxnSp>
        <p:nvCxnSpPr>
          <p:cNvPr id="5" name="直線コネクタ 4">
            <a:extLst>
              <a:ext uri="{FF2B5EF4-FFF2-40B4-BE49-F238E27FC236}">
                <a16:creationId xmlns:a16="http://schemas.microsoft.com/office/drawing/2014/main" id="{09B34410-1AAA-5F4E-177C-EA29A5C65196}"/>
              </a:ext>
            </a:extLst>
          </p:cNvPr>
          <p:cNvCxnSpPr>
            <a:cxnSpLocks/>
          </p:cNvCxnSpPr>
          <p:nvPr/>
        </p:nvCxnSpPr>
        <p:spPr>
          <a:xfrm>
            <a:off x="576290" y="4031035"/>
            <a:ext cx="0" cy="2681492"/>
          </a:xfrm>
          <a:prstGeom prst="line">
            <a:avLst/>
          </a:prstGeom>
          <a:ln w="12700"/>
        </p:spPr>
        <p:style>
          <a:lnRef idx="2">
            <a:schemeClr val="dk1"/>
          </a:lnRef>
          <a:fillRef idx="0">
            <a:schemeClr val="dk1"/>
          </a:fillRef>
          <a:effectRef idx="1">
            <a:schemeClr val="dk1"/>
          </a:effectRef>
          <a:fontRef idx="minor">
            <a:schemeClr val="tx1"/>
          </a:fontRef>
        </p:style>
      </p:cxnSp>
      <p:cxnSp>
        <p:nvCxnSpPr>
          <p:cNvPr id="7" name="直線コネクタ 6">
            <a:extLst>
              <a:ext uri="{FF2B5EF4-FFF2-40B4-BE49-F238E27FC236}">
                <a16:creationId xmlns:a16="http://schemas.microsoft.com/office/drawing/2014/main" id="{3F06F8B8-6799-23CA-E10A-6C10E58AC084}"/>
              </a:ext>
            </a:extLst>
          </p:cNvPr>
          <p:cNvCxnSpPr>
            <a:cxnSpLocks/>
          </p:cNvCxnSpPr>
          <p:nvPr/>
        </p:nvCxnSpPr>
        <p:spPr>
          <a:xfrm>
            <a:off x="2263449" y="4010000"/>
            <a:ext cx="0" cy="2706278"/>
          </a:xfrm>
          <a:prstGeom prst="line">
            <a:avLst/>
          </a:prstGeom>
          <a:ln w="12700"/>
        </p:spPr>
        <p:style>
          <a:lnRef idx="2">
            <a:schemeClr val="dk1"/>
          </a:lnRef>
          <a:fillRef idx="0">
            <a:schemeClr val="dk1"/>
          </a:fillRef>
          <a:effectRef idx="1">
            <a:schemeClr val="dk1"/>
          </a:effectRef>
          <a:fontRef idx="minor">
            <a:schemeClr val="tx1"/>
          </a:fontRef>
        </p:style>
      </p:cxnSp>
      <p:sp>
        <p:nvSpPr>
          <p:cNvPr id="9" name="矢印: 右 8">
            <a:extLst>
              <a:ext uri="{FF2B5EF4-FFF2-40B4-BE49-F238E27FC236}">
                <a16:creationId xmlns:a16="http://schemas.microsoft.com/office/drawing/2014/main" id="{7AE4B508-7D1E-C8A7-4697-6FD0D5B961FE}"/>
              </a:ext>
            </a:extLst>
          </p:cNvPr>
          <p:cNvSpPr/>
          <p:nvPr/>
        </p:nvSpPr>
        <p:spPr>
          <a:xfrm>
            <a:off x="2743292" y="5989459"/>
            <a:ext cx="5778791" cy="382728"/>
          </a:xfrm>
          <a:prstGeom prst="rightArrow">
            <a:avLst/>
          </a:prstGeom>
          <a:solidFill>
            <a:srgbClr val="00B05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a:ln>
                  <a:noFill/>
                </a:ln>
                <a:solidFill>
                  <a:prstClr val="white"/>
                </a:solidFill>
                <a:effectLst/>
                <a:uLnTx/>
                <a:uFillTx/>
                <a:latin typeface="ＭＳ ゴシック 本文"/>
                <a:ea typeface="ＭＳ ゴシック" panose="020B0609070205080204" pitchFamily="49" charset="-128"/>
                <a:cs typeface="+mn-cs"/>
              </a:rPr>
              <a:t>漁船員条約資格証明書</a:t>
            </a:r>
            <a:endParaRPr kumimoji="1" lang="ja-JP" altLang="en-US" sz="1200" b="0" i="0" u="none" strike="noStrike" kern="1200" cap="none" spc="0" normalizeH="0" baseline="0" noProof="0">
              <a:ln>
                <a:noFill/>
              </a:ln>
              <a:solidFill>
                <a:prstClr val="white"/>
              </a:solidFill>
              <a:effectLst/>
              <a:uLnTx/>
              <a:uFillTx/>
              <a:latin typeface="ＭＳ ゴシック 本文"/>
              <a:ea typeface="ＭＳ ゴシック" panose="020B0609070205080204" pitchFamily="49" charset="-128"/>
              <a:cs typeface="+mn-cs"/>
            </a:endParaRPr>
          </a:p>
        </p:txBody>
      </p:sp>
      <p:sp>
        <p:nvSpPr>
          <p:cNvPr id="13" name="矢印: 右 12">
            <a:extLst>
              <a:ext uri="{FF2B5EF4-FFF2-40B4-BE49-F238E27FC236}">
                <a16:creationId xmlns:a16="http://schemas.microsoft.com/office/drawing/2014/main" id="{791EEF10-834A-626F-2E77-EC626E258592}"/>
              </a:ext>
            </a:extLst>
          </p:cNvPr>
          <p:cNvSpPr/>
          <p:nvPr/>
        </p:nvSpPr>
        <p:spPr>
          <a:xfrm>
            <a:off x="581399" y="4173362"/>
            <a:ext cx="7940688" cy="382728"/>
          </a:xfrm>
          <a:prstGeom prst="rightArrow">
            <a:avLst/>
          </a:prstGeom>
          <a:solidFill>
            <a:srgbClr val="FFC000"/>
          </a:solidFill>
          <a:ln w="19050">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rPr>
              <a:t>海技免状（航海）</a:t>
            </a:r>
          </a:p>
        </p:txBody>
      </p:sp>
      <p:cxnSp>
        <p:nvCxnSpPr>
          <p:cNvPr id="17" name="直線コネクタ 16">
            <a:extLst>
              <a:ext uri="{FF2B5EF4-FFF2-40B4-BE49-F238E27FC236}">
                <a16:creationId xmlns:a16="http://schemas.microsoft.com/office/drawing/2014/main" id="{DF070684-BBF5-A664-938B-4504A161D922}"/>
              </a:ext>
            </a:extLst>
          </p:cNvPr>
          <p:cNvCxnSpPr>
            <a:cxnSpLocks/>
          </p:cNvCxnSpPr>
          <p:nvPr/>
        </p:nvCxnSpPr>
        <p:spPr>
          <a:xfrm>
            <a:off x="8522090" y="4039986"/>
            <a:ext cx="0" cy="2681492"/>
          </a:xfrm>
          <a:prstGeom prst="line">
            <a:avLst/>
          </a:prstGeom>
          <a:ln w="12700"/>
        </p:spPr>
        <p:style>
          <a:lnRef idx="2">
            <a:schemeClr val="dk1"/>
          </a:lnRef>
          <a:fillRef idx="0">
            <a:schemeClr val="dk1"/>
          </a:fillRef>
          <a:effectRef idx="1">
            <a:schemeClr val="dk1"/>
          </a:effectRef>
          <a:fontRef idx="minor">
            <a:schemeClr val="tx1"/>
          </a:fontRef>
        </p:style>
      </p:cxnSp>
      <p:sp>
        <p:nvSpPr>
          <p:cNvPr id="20" name="矢印: 右 19">
            <a:extLst>
              <a:ext uri="{FF2B5EF4-FFF2-40B4-BE49-F238E27FC236}">
                <a16:creationId xmlns:a16="http://schemas.microsoft.com/office/drawing/2014/main" id="{A645B23E-2CF2-31A4-D8E2-0D016FDFBEC4}"/>
              </a:ext>
            </a:extLst>
          </p:cNvPr>
          <p:cNvSpPr/>
          <p:nvPr/>
        </p:nvSpPr>
        <p:spPr>
          <a:xfrm>
            <a:off x="2516915" y="5017403"/>
            <a:ext cx="6658835" cy="382727"/>
          </a:xfrm>
          <a:prstGeom prst="rightArrow">
            <a:avLst/>
          </a:prstGeom>
          <a:solidFill>
            <a:srgbClr val="FF0000"/>
          </a:solidFill>
          <a:ln w="19050">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rPr>
              <a:t>漁ろう操船講習の修了証明書</a:t>
            </a:r>
          </a:p>
        </p:txBody>
      </p:sp>
      <p:sp>
        <p:nvSpPr>
          <p:cNvPr id="23" name="テキスト ボックス 22">
            <a:extLst>
              <a:ext uri="{FF2B5EF4-FFF2-40B4-BE49-F238E27FC236}">
                <a16:creationId xmlns:a16="http://schemas.microsoft.com/office/drawing/2014/main" id="{BE24C95D-64CC-75EF-821E-BD6B25AC0C20}"/>
              </a:ext>
            </a:extLst>
          </p:cNvPr>
          <p:cNvSpPr txBox="1"/>
          <p:nvPr/>
        </p:nvSpPr>
        <p:spPr>
          <a:xfrm>
            <a:off x="97594" y="3657606"/>
            <a:ext cx="116741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rPr>
              <a:t>2026/04/01</a:t>
            </a:r>
            <a:endParaRPr kumimoji="1" lang="ja-JP" altLang="en-US" sz="12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24" name="テキスト ボックス 23">
            <a:extLst>
              <a:ext uri="{FF2B5EF4-FFF2-40B4-BE49-F238E27FC236}">
                <a16:creationId xmlns:a16="http://schemas.microsoft.com/office/drawing/2014/main" id="{DDE065E6-394F-8CFB-F273-157EDD10A313}"/>
              </a:ext>
            </a:extLst>
          </p:cNvPr>
          <p:cNvSpPr txBox="1"/>
          <p:nvPr/>
        </p:nvSpPr>
        <p:spPr>
          <a:xfrm>
            <a:off x="1768241" y="3657606"/>
            <a:ext cx="116741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rPr>
              <a:t>2027/04/01</a:t>
            </a:r>
            <a:endParaRPr kumimoji="1" lang="ja-JP" altLang="en-US" sz="12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29" name="テキスト ボックス 28">
            <a:extLst>
              <a:ext uri="{FF2B5EF4-FFF2-40B4-BE49-F238E27FC236}">
                <a16:creationId xmlns:a16="http://schemas.microsoft.com/office/drawing/2014/main" id="{8221B406-855C-4A98-043A-1668CAF60478}"/>
              </a:ext>
            </a:extLst>
          </p:cNvPr>
          <p:cNvSpPr txBox="1"/>
          <p:nvPr/>
        </p:nvSpPr>
        <p:spPr>
          <a:xfrm>
            <a:off x="8040586" y="3657606"/>
            <a:ext cx="116741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rPr>
              <a:t>2031/03/31</a:t>
            </a:r>
            <a:endParaRPr kumimoji="1" lang="ja-JP" altLang="en-US" sz="12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2263381A-7C69-B122-6D11-A7E5F953ECEE}"/>
              </a:ext>
            </a:extLst>
          </p:cNvPr>
          <p:cNvSpPr txBox="1"/>
          <p:nvPr/>
        </p:nvSpPr>
        <p:spPr>
          <a:xfrm>
            <a:off x="1772079" y="5472858"/>
            <a:ext cx="178261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FF0000"/>
                </a:solidFill>
                <a:effectLst/>
                <a:uLnTx/>
                <a:uFillTx/>
                <a:latin typeface="Century Gothic" panose="020B0502020202020204"/>
                <a:ea typeface="メイリオ" panose="020B0604030504040204" pitchFamily="50" charset="-128"/>
                <a:cs typeface="+mn-cs"/>
              </a:rPr>
              <a:t>漁ろう操船講習受講</a:t>
            </a:r>
          </a:p>
        </p:txBody>
      </p:sp>
      <p:sp>
        <p:nvSpPr>
          <p:cNvPr id="8" name="矢印: 山形 7">
            <a:extLst>
              <a:ext uri="{FF2B5EF4-FFF2-40B4-BE49-F238E27FC236}">
                <a16:creationId xmlns:a16="http://schemas.microsoft.com/office/drawing/2014/main" id="{1170ABEC-D1BF-CB81-2732-093C3A2FD2FD}"/>
              </a:ext>
            </a:extLst>
          </p:cNvPr>
          <p:cNvSpPr/>
          <p:nvPr/>
        </p:nvSpPr>
        <p:spPr>
          <a:xfrm rot="16200000">
            <a:off x="2425137" y="5234607"/>
            <a:ext cx="183556" cy="292946"/>
          </a:xfrm>
          <a:prstGeom prst="chevron">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16" name="テキスト ボックス 15">
            <a:extLst>
              <a:ext uri="{FF2B5EF4-FFF2-40B4-BE49-F238E27FC236}">
                <a16:creationId xmlns:a16="http://schemas.microsoft.com/office/drawing/2014/main" id="{8306AA5C-EF90-9E65-5E6B-D3AB2854D9DF}"/>
              </a:ext>
            </a:extLst>
          </p:cNvPr>
          <p:cNvSpPr txBox="1"/>
          <p:nvPr/>
        </p:nvSpPr>
        <p:spPr>
          <a:xfrm>
            <a:off x="8398127" y="4588647"/>
            <a:ext cx="178261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FF0000"/>
                </a:solidFill>
                <a:effectLst/>
                <a:uLnTx/>
                <a:uFillTx/>
                <a:latin typeface="Century Gothic" panose="020B0502020202020204"/>
                <a:ea typeface="メイリオ" panose="020B0604030504040204" pitchFamily="50" charset="-128"/>
                <a:cs typeface="+mn-cs"/>
              </a:rPr>
              <a:t>修了証明書有効期間</a:t>
            </a:r>
          </a:p>
        </p:txBody>
      </p:sp>
      <p:sp>
        <p:nvSpPr>
          <p:cNvPr id="18" name="矢印: 山形 17">
            <a:extLst>
              <a:ext uri="{FF2B5EF4-FFF2-40B4-BE49-F238E27FC236}">
                <a16:creationId xmlns:a16="http://schemas.microsoft.com/office/drawing/2014/main" id="{DA65B2C6-E6BA-C48B-33AB-A227343710BB}"/>
              </a:ext>
            </a:extLst>
          </p:cNvPr>
          <p:cNvSpPr/>
          <p:nvPr/>
        </p:nvSpPr>
        <p:spPr>
          <a:xfrm rot="5400000" flipV="1">
            <a:off x="9062987" y="4764208"/>
            <a:ext cx="183556" cy="292946"/>
          </a:xfrm>
          <a:prstGeom prst="chevron">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27" name="テキスト ボックス 26">
            <a:extLst>
              <a:ext uri="{FF2B5EF4-FFF2-40B4-BE49-F238E27FC236}">
                <a16:creationId xmlns:a16="http://schemas.microsoft.com/office/drawing/2014/main" id="{CD91A73C-C956-BED2-F81E-E44504896957}"/>
              </a:ext>
            </a:extLst>
          </p:cNvPr>
          <p:cNvSpPr txBox="1"/>
          <p:nvPr/>
        </p:nvSpPr>
        <p:spPr>
          <a:xfrm>
            <a:off x="2186884" y="6483978"/>
            <a:ext cx="178261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00B050"/>
                </a:solidFill>
                <a:effectLst/>
                <a:uLnTx/>
                <a:uFillTx/>
                <a:latin typeface="Century Gothic" panose="020B0502020202020204"/>
                <a:ea typeface="メイリオ" panose="020B0604030504040204" pitchFamily="50" charset="-128"/>
                <a:cs typeface="+mn-cs"/>
              </a:rPr>
              <a:t>資格証明書申請</a:t>
            </a:r>
          </a:p>
        </p:txBody>
      </p:sp>
      <p:sp>
        <p:nvSpPr>
          <p:cNvPr id="34" name="矢印: 山形 33">
            <a:extLst>
              <a:ext uri="{FF2B5EF4-FFF2-40B4-BE49-F238E27FC236}">
                <a16:creationId xmlns:a16="http://schemas.microsoft.com/office/drawing/2014/main" id="{7262547E-0F2E-D575-74F8-8BE756A5B223}"/>
              </a:ext>
            </a:extLst>
          </p:cNvPr>
          <p:cNvSpPr/>
          <p:nvPr/>
        </p:nvSpPr>
        <p:spPr>
          <a:xfrm rot="16200000">
            <a:off x="2675373" y="6245727"/>
            <a:ext cx="183556" cy="292946"/>
          </a:xfrm>
          <a:prstGeom prst="chevron">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40" name="矢印: 山形 39">
            <a:extLst>
              <a:ext uri="{FF2B5EF4-FFF2-40B4-BE49-F238E27FC236}">
                <a16:creationId xmlns:a16="http://schemas.microsoft.com/office/drawing/2014/main" id="{55A52AA3-A229-623F-0207-A6FB4B4C97B8}"/>
              </a:ext>
            </a:extLst>
          </p:cNvPr>
          <p:cNvSpPr/>
          <p:nvPr/>
        </p:nvSpPr>
        <p:spPr>
          <a:xfrm rot="5400000" flipV="1">
            <a:off x="8452822" y="5748101"/>
            <a:ext cx="183556" cy="292946"/>
          </a:xfrm>
          <a:prstGeom prst="chevron">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41" name="テキスト ボックス 40">
            <a:extLst>
              <a:ext uri="{FF2B5EF4-FFF2-40B4-BE49-F238E27FC236}">
                <a16:creationId xmlns:a16="http://schemas.microsoft.com/office/drawing/2014/main" id="{3DA8E444-ABBB-5E28-3966-4D1D47D98162}"/>
              </a:ext>
            </a:extLst>
          </p:cNvPr>
          <p:cNvSpPr txBox="1"/>
          <p:nvPr/>
        </p:nvSpPr>
        <p:spPr>
          <a:xfrm>
            <a:off x="7793639" y="5541832"/>
            <a:ext cx="149835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00B050"/>
                </a:solidFill>
                <a:effectLst/>
                <a:uLnTx/>
                <a:uFillTx/>
                <a:latin typeface="Century Gothic" panose="020B0502020202020204"/>
                <a:ea typeface="メイリオ" panose="020B0604030504040204" pitchFamily="50" charset="-128"/>
                <a:cs typeface="+mn-cs"/>
              </a:rPr>
              <a:t>資格証明書有効期間</a:t>
            </a:r>
          </a:p>
        </p:txBody>
      </p:sp>
      <p:sp>
        <p:nvSpPr>
          <p:cNvPr id="46" name="矢印: 山形 45">
            <a:extLst>
              <a:ext uri="{FF2B5EF4-FFF2-40B4-BE49-F238E27FC236}">
                <a16:creationId xmlns:a16="http://schemas.microsoft.com/office/drawing/2014/main" id="{03A7F9B4-86BD-F85B-CE4D-AC4AC8EA3887}"/>
              </a:ext>
            </a:extLst>
          </p:cNvPr>
          <p:cNvSpPr/>
          <p:nvPr/>
        </p:nvSpPr>
        <p:spPr>
          <a:xfrm rot="5400000" flipV="1">
            <a:off x="8464733" y="4009850"/>
            <a:ext cx="183556" cy="292946"/>
          </a:xfrm>
          <a:prstGeom prst="chevron">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mn-cs"/>
            </a:endParaRPr>
          </a:p>
        </p:txBody>
      </p:sp>
      <p:sp>
        <p:nvSpPr>
          <p:cNvPr id="47" name="テキスト ボックス 46">
            <a:extLst>
              <a:ext uri="{FF2B5EF4-FFF2-40B4-BE49-F238E27FC236}">
                <a16:creationId xmlns:a16="http://schemas.microsoft.com/office/drawing/2014/main" id="{F1B5AA18-DB13-F4A5-F303-E5BA8E6A1CD7}"/>
              </a:ext>
            </a:extLst>
          </p:cNvPr>
          <p:cNvSpPr txBox="1"/>
          <p:nvPr/>
        </p:nvSpPr>
        <p:spPr>
          <a:xfrm>
            <a:off x="7986076" y="3821949"/>
            <a:ext cx="178261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FFC000"/>
                </a:solidFill>
                <a:effectLst/>
                <a:uLnTx/>
                <a:uFillTx/>
                <a:latin typeface="Century Gothic" panose="020B0502020202020204"/>
                <a:ea typeface="メイリオ" panose="020B0604030504040204" pitchFamily="50" charset="-128"/>
                <a:cs typeface="+mn-cs"/>
              </a:rPr>
              <a:t>海技免状満了日</a:t>
            </a:r>
          </a:p>
        </p:txBody>
      </p:sp>
      <p:sp>
        <p:nvSpPr>
          <p:cNvPr id="2" name="テキスト ボックス 1">
            <a:extLst>
              <a:ext uri="{FF2B5EF4-FFF2-40B4-BE49-F238E27FC236}">
                <a16:creationId xmlns:a16="http://schemas.microsoft.com/office/drawing/2014/main" id="{2F0D2FBD-B324-BBF2-4EDC-3A52962246AE}"/>
              </a:ext>
            </a:extLst>
          </p:cNvPr>
          <p:cNvSpPr txBox="1"/>
          <p:nvPr/>
        </p:nvSpPr>
        <p:spPr>
          <a:xfrm>
            <a:off x="97594" y="1221177"/>
            <a:ext cx="9671099" cy="1754326"/>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　海技免状及び漁ろう操船講習修了証明書（以下、「修了証明書」という。）をもって、</a:t>
            </a:r>
            <a:endParaRPr kumimoji="1" lang="en-US" altLang="ja-JP" sz="18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　漁船員条約資格証明書（以下、「資格証明書」という。）が交付されることになりますが、</a:t>
            </a:r>
            <a:endParaRPr kumimoji="1" lang="en-US" altLang="ja-JP" sz="18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　資格証明書の有効期間は、海技免状又は修了証明書の有効期間のいずれか早い方に合わせ</a:t>
            </a:r>
            <a:endParaRPr kumimoji="1" lang="en-US" altLang="ja-JP" sz="18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　て交付されることとなります。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　そのため、</a:t>
            </a:r>
            <a:r>
              <a:rPr kumimoji="1" lang="ja-JP" altLang="en-US" sz="1800" b="0" i="0" u="none" strike="noStrike" kern="1200" cap="none" spc="0" normalizeH="0" baseline="0" noProof="0" dirty="0">
                <a:ln>
                  <a:noFill/>
                </a:ln>
                <a:solidFill>
                  <a:srgbClr val="C00000"/>
                </a:solidFill>
                <a:effectLst/>
                <a:uLnTx/>
                <a:uFillTx/>
                <a:latin typeface="Century Gothic" panose="020B0502020202020204"/>
                <a:ea typeface="メイリオ" panose="020B0604030504040204" pitchFamily="50" charset="-128"/>
                <a:cs typeface="+mn-cs"/>
              </a:rPr>
              <a:t>海技免状又は修了証明書を新たに取得するごと</a:t>
            </a:r>
            <a:r>
              <a:rPr kumimoji="1" lang="ja-JP" altLang="en-US" sz="18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に、</a:t>
            </a:r>
            <a:r>
              <a:rPr kumimoji="1" lang="ja-JP" altLang="en-US" sz="1800" b="0" i="0" u="none" strike="noStrike" kern="1200" cap="none" spc="0" normalizeH="0" baseline="0" noProof="0" dirty="0">
                <a:ln>
                  <a:noFill/>
                </a:ln>
                <a:solidFill>
                  <a:srgbClr val="C00000"/>
                </a:solidFill>
                <a:effectLst/>
                <a:uLnTx/>
                <a:uFillTx/>
                <a:latin typeface="Century Gothic" panose="020B0502020202020204"/>
                <a:ea typeface="メイリオ" panose="020B0604030504040204" pitchFamily="50" charset="-128"/>
                <a:cs typeface="+mn-cs"/>
              </a:rPr>
              <a:t>資格証明書も新たに取得</a:t>
            </a:r>
            <a:endParaRPr kumimoji="1" lang="en-US" altLang="ja-JP" sz="1800" b="0" i="0" u="none" strike="noStrike" kern="1200" cap="none" spc="0" normalizeH="0" baseline="0" noProof="0" dirty="0">
              <a:ln>
                <a:noFill/>
              </a:ln>
              <a:solidFill>
                <a:srgbClr val="C00000"/>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C00000"/>
                </a:solidFill>
                <a:effectLst/>
                <a:uLnTx/>
                <a:uFillTx/>
                <a:latin typeface="Century Gothic" panose="020B0502020202020204"/>
                <a:ea typeface="メイリオ" panose="020B0604030504040204" pitchFamily="50" charset="-128"/>
                <a:cs typeface="+mn-cs"/>
              </a:rPr>
              <a:t>　する必要</a:t>
            </a:r>
            <a:r>
              <a:rPr kumimoji="1" lang="ja-JP" altLang="en-US" sz="18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があります</a:t>
            </a:r>
          </a:p>
        </p:txBody>
      </p:sp>
      <p:sp>
        <p:nvSpPr>
          <p:cNvPr id="3" name="スライド番号プレースホルダー 3">
            <a:extLst>
              <a:ext uri="{FF2B5EF4-FFF2-40B4-BE49-F238E27FC236}">
                <a16:creationId xmlns:a16="http://schemas.microsoft.com/office/drawing/2014/main" id="{C2B5D22A-DB05-5DB6-BF6A-5A22FD0B2766}"/>
              </a:ext>
            </a:extLst>
          </p:cNvPr>
          <p:cNvSpPr txBox="1">
            <a:spLocks/>
          </p:cNvSpPr>
          <p:nvPr/>
        </p:nvSpPr>
        <p:spPr bwMode="auto">
          <a:xfrm>
            <a:off x="8318501" y="295731"/>
            <a:ext cx="857250"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19FEFA5-F69B-4463-85F3-6BA87B34B307}" type="slidenum">
              <a:rPr kumimoji="1" lang="ja-JP" altLang="en-US" sz="2800" b="0" i="0" u="none" strike="noStrike" kern="1200" cap="none" spc="0" normalizeH="0" baseline="0" noProof="0" smtClean="0">
                <a:ln>
                  <a:noFill/>
                </a:ln>
                <a:solidFill>
                  <a:prstClr val="white"/>
                </a:solidFill>
                <a:effectLst/>
                <a:uLnTx/>
                <a:uFillTx/>
                <a:latin typeface="Century Gothic" panose="020B0502020202020204"/>
                <a:ea typeface="メイリオ"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55</a:t>
            </a:fld>
            <a:endParaRPr kumimoji="1" lang="ja-JP" altLang="en-US" sz="28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mn-cs"/>
            </a:endParaRPr>
          </a:p>
        </p:txBody>
      </p:sp>
      <p:sp>
        <p:nvSpPr>
          <p:cNvPr id="10" name="タイトル 5">
            <a:extLst>
              <a:ext uri="{FF2B5EF4-FFF2-40B4-BE49-F238E27FC236}">
                <a16:creationId xmlns:a16="http://schemas.microsoft.com/office/drawing/2014/main" id="{AA5ABC2D-31F1-683E-D7FE-AED67DCBC597}"/>
              </a:ext>
            </a:extLst>
          </p:cNvPr>
          <p:cNvSpPr txBox="1">
            <a:spLocks/>
          </p:cNvSpPr>
          <p:nvPr/>
        </p:nvSpPr>
        <p:spPr bwMode="gray">
          <a:xfrm>
            <a:off x="590570" y="573141"/>
            <a:ext cx="7490654"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3200" b="0" i="0" kern="1200">
                <a:solidFill>
                  <a:schemeClr val="bg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EBEBEB"/>
                </a:solidFill>
                <a:effectLst/>
                <a:uLnTx/>
                <a:uFillTx/>
                <a:latin typeface="メイリオ" panose="020B0604030504040204" pitchFamily="50" charset="-128"/>
                <a:ea typeface="メイリオ" panose="020B0604030504040204" pitchFamily="50" charset="-128"/>
                <a:cs typeface="+mj-cs"/>
              </a:rPr>
              <a:t>漁船員条約資格証明書の有効期間の考え方</a:t>
            </a:r>
          </a:p>
        </p:txBody>
      </p:sp>
    </p:spTree>
    <p:extLst>
      <p:ext uri="{BB962C8B-B14F-4D97-AF65-F5344CB8AC3E}">
        <p14:creationId xmlns:p14="http://schemas.microsoft.com/office/powerpoint/2010/main" val="27431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FEEA6B06-37BF-43FC-9986-67E8966764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9906000" cy="6867027"/>
            <a:chOff x="0" y="-2373"/>
            <a:chExt cx="12192000" cy="6867027"/>
          </a:xfrm>
        </p:grpSpPr>
        <p:sp>
          <p:nvSpPr>
            <p:cNvPr id="31" name="Rectangle 30">
              <a:extLst>
                <a:ext uri="{FF2B5EF4-FFF2-40B4-BE49-F238E27FC236}">
                  <a16:creationId xmlns:a16="http://schemas.microsoft.com/office/drawing/2014/main" id="{D932D0FE-76FF-4860-ACE3-458B2BB90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32" name="Oval 31">
              <a:extLst>
                <a:ext uri="{FF2B5EF4-FFF2-40B4-BE49-F238E27FC236}">
                  <a16:creationId xmlns:a16="http://schemas.microsoft.com/office/drawing/2014/main" id="{E5D4D113-E6B9-4BCC-8EE7-ABFD7E942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3" name="Oval 32">
              <a:extLst>
                <a:ext uri="{FF2B5EF4-FFF2-40B4-BE49-F238E27FC236}">
                  <a16:creationId xmlns:a16="http://schemas.microsoft.com/office/drawing/2014/main" id="{909219B5-F7D1-4ED7-8DC1-CE442F43E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4" name="Oval 33">
              <a:extLst>
                <a:ext uri="{FF2B5EF4-FFF2-40B4-BE49-F238E27FC236}">
                  <a16:creationId xmlns:a16="http://schemas.microsoft.com/office/drawing/2014/main" id="{A0E47095-D247-457B-8082-990F3184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5" name="Oval 34">
              <a:extLst>
                <a:ext uri="{FF2B5EF4-FFF2-40B4-BE49-F238E27FC236}">
                  <a16:creationId xmlns:a16="http://schemas.microsoft.com/office/drawing/2014/main" id="{E2DAA052-A50D-47AE-87C9-AAAB2A38F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6" name="Oval 35">
              <a:extLst>
                <a:ext uri="{FF2B5EF4-FFF2-40B4-BE49-F238E27FC236}">
                  <a16:creationId xmlns:a16="http://schemas.microsoft.com/office/drawing/2014/main" id="{3053F849-6CC2-45B1-B2CA-CCD77F8622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7" name="Freeform 5">
              <a:extLst>
                <a:ext uri="{FF2B5EF4-FFF2-40B4-BE49-F238E27FC236}">
                  <a16:creationId xmlns:a16="http://schemas.microsoft.com/office/drawing/2014/main" id="{86B102DE-9EA5-422F-910A-E4E2F0A594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ja-JP" altLang="en-US"/>
            </a:p>
          </p:txBody>
        </p:sp>
      </p:grpSp>
      <p:sp>
        <p:nvSpPr>
          <p:cNvPr id="39" name="Rectangle 38">
            <a:extLst>
              <a:ext uri="{FF2B5EF4-FFF2-40B4-BE49-F238E27FC236}">
                <a16:creationId xmlns:a16="http://schemas.microsoft.com/office/drawing/2014/main" id="{23D9DFF9-99E4-4FE6-9EAC-F1D7A7DFA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0722" y="0"/>
            <a:ext cx="55721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1" name="Freeform 5">
            <a:extLst>
              <a:ext uri="{FF2B5EF4-FFF2-40B4-BE49-F238E27FC236}">
                <a16:creationId xmlns:a16="http://schemas.microsoft.com/office/drawing/2014/main" id="{2CEAC642-C34A-41A0-90D2-B9069BDA1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906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ja-JP" altLang="en-US"/>
          </a:p>
        </p:txBody>
      </p:sp>
      <p:sp>
        <p:nvSpPr>
          <p:cNvPr id="7" name="テキスト ボックス 6">
            <a:extLst>
              <a:ext uri="{FF2B5EF4-FFF2-40B4-BE49-F238E27FC236}">
                <a16:creationId xmlns:a16="http://schemas.microsoft.com/office/drawing/2014/main" id="{EEE4B892-B142-164E-392F-7F2F489C1785}"/>
              </a:ext>
            </a:extLst>
          </p:cNvPr>
          <p:cNvSpPr txBox="1"/>
          <p:nvPr/>
        </p:nvSpPr>
        <p:spPr>
          <a:xfrm>
            <a:off x="3788145" y="2099733"/>
            <a:ext cx="5497440" cy="2677648"/>
          </a:xfrm>
          <a:prstGeom prst="rect">
            <a:avLst/>
          </a:prstGeom>
        </p:spPr>
        <p:txBody>
          <a:bodyPr vert="horz" lIns="91440" tIns="45720" rIns="91440" bIns="45720" rtlCol="0" anchor="b">
            <a:normAutofit/>
          </a:bodyPr>
          <a:lstStyle/>
          <a:p>
            <a:pPr>
              <a:lnSpc>
                <a:spcPct val="90000"/>
              </a:lnSpc>
              <a:spcBef>
                <a:spcPct val="0"/>
              </a:spcBef>
              <a:spcAft>
                <a:spcPts val="600"/>
              </a:spcAft>
            </a:pPr>
            <a:r>
              <a:rPr kumimoji="1" lang="ja-JP" altLang="en-US" sz="4000" dirty="0">
                <a:solidFill>
                  <a:schemeClr val="bg2"/>
                </a:solidFill>
                <a:latin typeface="+mj-lt"/>
                <a:ea typeface="+mj-ea"/>
                <a:cs typeface="+mj-cs"/>
              </a:rPr>
              <a:t>以上で講習は終了です。</a:t>
            </a:r>
            <a:endParaRPr kumimoji="1" lang="en-US" altLang="ja-JP" sz="4000" dirty="0">
              <a:solidFill>
                <a:schemeClr val="bg2"/>
              </a:solidFill>
              <a:latin typeface="+mj-lt"/>
              <a:ea typeface="+mj-ea"/>
              <a:cs typeface="+mj-cs"/>
            </a:endParaRPr>
          </a:p>
          <a:p>
            <a:pPr>
              <a:lnSpc>
                <a:spcPct val="90000"/>
              </a:lnSpc>
              <a:spcBef>
                <a:spcPct val="0"/>
              </a:spcBef>
              <a:spcAft>
                <a:spcPts val="600"/>
              </a:spcAft>
            </a:pPr>
            <a:endParaRPr kumimoji="1" lang="en-US" altLang="ja-JP" sz="4000" dirty="0">
              <a:solidFill>
                <a:schemeClr val="bg2"/>
              </a:solidFill>
              <a:latin typeface="+mj-lt"/>
              <a:ea typeface="+mj-ea"/>
              <a:cs typeface="+mj-cs"/>
            </a:endParaRPr>
          </a:p>
          <a:p>
            <a:pPr>
              <a:lnSpc>
                <a:spcPct val="90000"/>
              </a:lnSpc>
              <a:spcBef>
                <a:spcPct val="0"/>
              </a:spcBef>
              <a:spcAft>
                <a:spcPts val="600"/>
              </a:spcAft>
            </a:pPr>
            <a:r>
              <a:rPr kumimoji="1" lang="ja-JP" altLang="en-US" sz="4000" dirty="0">
                <a:solidFill>
                  <a:schemeClr val="bg2"/>
                </a:solidFill>
                <a:latin typeface="+mj-lt"/>
                <a:ea typeface="+mj-ea"/>
                <a:cs typeface="+mj-cs"/>
              </a:rPr>
              <a:t>お疲れ様でした。</a:t>
            </a:r>
            <a:endParaRPr kumimoji="1" lang="en-US" altLang="ja-JP" sz="4000" dirty="0">
              <a:solidFill>
                <a:schemeClr val="bg2"/>
              </a:solidFill>
              <a:latin typeface="+mj-lt"/>
              <a:ea typeface="+mj-ea"/>
              <a:cs typeface="+mj-cs"/>
            </a:endParaRPr>
          </a:p>
          <a:p>
            <a:pPr>
              <a:lnSpc>
                <a:spcPct val="90000"/>
              </a:lnSpc>
              <a:spcBef>
                <a:spcPct val="0"/>
              </a:spcBef>
              <a:spcAft>
                <a:spcPts val="600"/>
              </a:spcAft>
            </a:pPr>
            <a:endParaRPr kumimoji="1" lang="en-US" altLang="ja-JP" sz="4000" dirty="0">
              <a:solidFill>
                <a:schemeClr val="bg2"/>
              </a:solidFill>
              <a:latin typeface="+mj-lt"/>
              <a:ea typeface="+mj-ea"/>
              <a:cs typeface="+mj-cs"/>
            </a:endParaRPr>
          </a:p>
        </p:txBody>
      </p:sp>
      <p:pic>
        <p:nvPicPr>
          <p:cNvPr id="6" name="コンテンツ プレースホルダー 5" descr="水中を泳いでいる魚&#10;&#10;AI によって生成されたコンテンツは間違っている可能性があります。">
            <a:extLst>
              <a:ext uri="{FF2B5EF4-FFF2-40B4-BE49-F238E27FC236}">
                <a16:creationId xmlns:a16="http://schemas.microsoft.com/office/drawing/2014/main" id="{1C49FD12-9C13-30D7-115B-B61A28FC11EE}"/>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10936" r="20296"/>
          <a:stretch>
            <a:fillRect/>
          </a:stretch>
        </p:blipFill>
        <p:spPr>
          <a:xfrm>
            <a:off x="389159" y="471948"/>
            <a:ext cx="3047730" cy="5909207"/>
          </a:xfrm>
          <a:prstGeom prst="rect">
            <a:avLst/>
          </a:prstGeom>
          <a:ln>
            <a:noFill/>
          </a:ln>
        </p:spPr>
      </p:pic>
      <p:sp>
        <p:nvSpPr>
          <p:cNvPr id="43" name="Rectangle 42">
            <a:extLst>
              <a:ext uri="{FF2B5EF4-FFF2-40B4-BE49-F238E27FC236}">
                <a16:creationId xmlns:a16="http://schemas.microsoft.com/office/drawing/2014/main" id="{DD941EA2-0691-46DD-A1AC-B3C27E9A8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0722" y="0"/>
            <a:ext cx="557212"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 name="スライド番号プレースホルダー 3">
            <a:extLst>
              <a:ext uri="{FF2B5EF4-FFF2-40B4-BE49-F238E27FC236}">
                <a16:creationId xmlns:a16="http://schemas.microsoft.com/office/drawing/2014/main" id="{A2C08AA3-0362-0993-4350-5A4F2AE83221}"/>
              </a:ext>
            </a:extLst>
          </p:cNvPr>
          <p:cNvSpPr>
            <a:spLocks noGrp="1"/>
          </p:cNvSpPr>
          <p:nvPr>
            <p:ph type="sldNum" sz="quarter" idx="4"/>
          </p:nvPr>
        </p:nvSpPr>
        <p:spPr>
          <a:xfrm>
            <a:off x="8410194" y="292608"/>
            <a:ext cx="681036" cy="767687"/>
          </a:xfrm>
        </p:spPr>
        <p:txBody>
          <a:bodyPr vert="horz" lIns="91440" tIns="45720" rIns="91440" bIns="45720" rtlCol="0" anchor="b">
            <a:normAutofit/>
          </a:bodyPr>
          <a:lstStyle/>
          <a:p>
            <a:pPr defTabSz="914400">
              <a:spcAft>
                <a:spcPts val="600"/>
              </a:spcAft>
            </a:pPr>
            <a:fld id="{E19FEFA5-F69B-4463-85F3-6BA87B34B307}" type="slidenum">
              <a:rPr kumimoji="1" lang="en-US" altLang="ja-JP">
                <a:latin typeface="+mj-lt"/>
              </a:rPr>
              <a:pPr defTabSz="914400">
                <a:spcAft>
                  <a:spcPts val="600"/>
                </a:spcAft>
              </a:pPr>
              <a:t>56</a:t>
            </a:fld>
            <a:endParaRPr kumimoji="1" lang="en-US" altLang="ja-JP">
              <a:latin typeface="+mj-lt"/>
            </a:endParaRPr>
          </a:p>
        </p:txBody>
      </p:sp>
    </p:spTree>
    <p:extLst>
      <p:ext uri="{BB962C8B-B14F-4D97-AF65-F5344CB8AC3E}">
        <p14:creationId xmlns:p14="http://schemas.microsoft.com/office/powerpoint/2010/main" val="3918610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681037" y="2838069"/>
            <a:ext cx="8543925" cy="590931"/>
          </a:xfrm>
          <a:prstGeom prst="rect">
            <a:avLst/>
          </a:prstGeom>
        </p:spPr>
        <p:txBody>
          <a:bodyPr wrap="square">
            <a:spAutoFit/>
          </a:bodyPr>
          <a:lstStyle/>
          <a:p>
            <a:pPr algn="ctr" defTabSz="914400">
              <a:defRPr/>
            </a:pPr>
            <a:r>
              <a:rPr kumimoji="1" lang="en-US" altLang="ja-JP" sz="3600" dirty="0">
                <a:latin typeface="ＭＳ ゴシック" panose="020B0609070205080204" pitchFamily="49" charset="-128"/>
                <a:ea typeface="ＭＳ ゴシック" panose="020B0609070205080204" pitchFamily="49" charset="-128"/>
                <a:cs typeface="メイリオ" panose="020B0604030504040204" pitchFamily="50" charset="-128"/>
              </a:rPr>
              <a:t>Ⅰ.</a:t>
            </a:r>
            <a:r>
              <a:rPr lang="ja-JP" altLang="en-US" sz="3600" dirty="0">
                <a:latin typeface="ＭＳ ゴシック" panose="020B0609070205080204" pitchFamily="49" charset="-128"/>
                <a:ea typeface="ＭＳ ゴシック" panose="020B0609070205080204" pitchFamily="49" charset="-128"/>
                <a:cs typeface="メイリオ" panose="020B0604030504040204" pitchFamily="50" charset="-128"/>
              </a:rPr>
              <a:t>●●</a:t>
            </a:r>
            <a:endParaRPr kumimoji="1" lang="ja-JP" altLang="en-US" sz="3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p:txBody>
          <a:bodyPr/>
          <a:lstStyle/>
          <a:p>
            <a:fld id="{E19FEFA5-F69B-4463-85F3-6BA87B34B307}" type="slidenum">
              <a:rPr kumimoji="1" lang="ja-JP" altLang="en-US" smtClean="0"/>
              <a:pPr/>
              <a:t>5</a:t>
            </a:fld>
            <a:endParaRPr kumimoji="1" lang="ja-JP" altLang="en-US"/>
          </a:p>
        </p:txBody>
      </p:sp>
      <p:pic>
        <p:nvPicPr>
          <p:cNvPr id="6" name="図 5">
            <a:extLst>
              <a:ext uri="{FF2B5EF4-FFF2-40B4-BE49-F238E27FC236}">
                <a16:creationId xmlns:a16="http://schemas.microsoft.com/office/drawing/2014/main" id="{97F1AC9F-4AC4-7101-D463-7DDC81F7DB0E}"/>
              </a:ext>
            </a:extLst>
          </p:cNvPr>
          <p:cNvPicPr>
            <a:picLocks noChangeAspect="1"/>
          </p:cNvPicPr>
          <p:nvPr/>
        </p:nvPicPr>
        <p:blipFill rotWithShape="1">
          <a:blip r:embed="rId3"/>
          <a:srcRect l="26921" t="48384" r="28181" b="20570"/>
          <a:stretch>
            <a:fillRect/>
          </a:stretch>
        </p:blipFill>
        <p:spPr bwMode="auto">
          <a:xfrm>
            <a:off x="1682441" y="1189868"/>
            <a:ext cx="6466811" cy="2514502"/>
          </a:xfrm>
          <a:prstGeom prst="rect">
            <a:avLst/>
          </a:prstGeom>
          <a:ln>
            <a:noFill/>
          </a:ln>
          <a:extLst>
            <a:ext uri="{53640926-AAD7-44D8-BBD7-CCE9431645EC}">
              <a14:shadowObscured xmlns:a14="http://schemas.microsoft.com/office/drawing/2010/main"/>
            </a:ext>
          </a:extLst>
        </p:spPr>
      </p:pic>
      <p:pic>
        <p:nvPicPr>
          <p:cNvPr id="7" name="図 6">
            <a:extLst>
              <a:ext uri="{FF2B5EF4-FFF2-40B4-BE49-F238E27FC236}">
                <a16:creationId xmlns:a16="http://schemas.microsoft.com/office/drawing/2014/main" id="{1900AB85-3513-694C-1B5A-6B2AC738C09D}"/>
              </a:ext>
            </a:extLst>
          </p:cNvPr>
          <p:cNvPicPr>
            <a:picLocks noChangeAspect="1"/>
          </p:cNvPicPr>
          <p:nvPr/>
        </p:nvPicPr>
        <p:blipFill rotWithShape="1">
          <a:blip r:embed="rId4"/>
          <a:srcRect l="26920" t="37773" r="27993" b="23520"/>
          <a:stretch/>
        </p:blipFill>
        <p:spPr bwMode="auto">
          <a:xfrm>
            <a:off x="1682441" y="3851687"/>
            <a:ext cx="5512279" cy="2661930"/>
          </a:xfrm>
          <a:prstGeom prst="rect">
            <a:avLst/>
          </a:prstGeom>
          <a:ln>
            <a:noFill/>
          </a:ln>
          <a:extLst>
            <a:ext uri="{53640926-AAD7-44D8-BBD7-CCE9431645EC}">
              <a14:shadowObscured xmlns:a14="http://schemas.microsoft.com/office/drawing/2010/main"/>
            </a:ext>
          </a:extLst>
        </p:spPr>
      </p:pic>
      <p:sp>
        <p:nvSpPr>
          <p:cNvPr id="8" name="テキスト ボックス 7">
            <a:extLst>
              <a:ext uri="{FF2B5EF4-FFF2-40B4-BE49-F238E27FC236}">
                <a16:creationId xmlns:a16="http://schemas.microsoft.com/office/drawing/2014/main" id="{F1E41642-28D5-F844-3B72-5346A7B46F8D}"/>
              </a:ext>
            </a:extLst>
          </p:cNvPr>
          <p:cNvSpPr txBox="1"/>
          <p:nvPr/>
        </p:nvSpPr>
        <p:spPr>
          <a:xfrm>
            <a:off x="7444591" y="6541422"/>
            <a:ext cx="2208362" cy="253916"/>
          </a:xfrm>
          <a:prstGeom prst="rect">
            <a:avLst/>
          </a:prstGeom>
          <a:noFill/>
        </p:spPr>
        <p:txBody>
          <a:bodyPr wrap="square" rtlCol="0">
            <a:spAutoFit/>
          </a:bodyPr>
          <a:lstStyle/>
          <a:p>
            <a:r>
              <a:rPr kumimoji="1" lang="ja-JP" altLang="en-US" sz="1050" dirty="0">
                <a:latin typeface="HGPｺﾞｼｯｸM" panose="020B0600000000000000" pitchFamily="50" charset="-128"/>
                <a:ea typeface="HGPｺﾞｼｯｸM" panose="020B0600000000000000" pitchFamily="50" charset="-128"/>
              </a:rPr>
              <a:t>出典：</a:t>
            </a:r>
            <a:r>
              <a:rPr kumimoji="1" lang="zh-TW" altLang="en-US" sz="1050" dirty="0">
                <a:latin typeface="HGPｺﾞｼｯｸM" panose="020B0600000000000000" pitchFamily="50" charset="-128"/>
                <a:ea typeface="HGPｺﾞｼｯｸM" panose="020B0600000000000000" pitchFamily="50" charset="-128"/>
              </a:rPr>
              <a:t>令和</a:t>
            </a:r>
            <a:r>
              <a:rPr kumimoji="1" lang="en-US" altLang="zh-TW" sz="1050" dirty="0">
                <a:latin typeface="HGPｺﾞｼｯｸM" panose="020B0600000000000000" pitchFamily="50" charset="-128"/>
                <a:ea typeface="HGPｺﾞｼｯｸM" panose="020B0600000000000000" pitchFamily="50" charset="-128"/>
              </a:rPr>
              <a:t>6</a:t>
            </a:r>
            <a:r>
              <a:rPr kumimoji="1" lang="zh-TW" altLang="en-US" sz="1050" dirty="0">
                <a:latin typeface="HGPｺﾞｼｯｸM" panose="020B0600000000000000" pitchFamily="50" charset="-128"/>
                <a:ea typeface="HGPｺﾞｼｯｸM" panose="020B0600000000000000" pitchFamily="50" charset="-128"/>
              </a:rPr>
              <a:t>年度水産白書</a:t>
            </a:r>
            <a:endParaRPr kumimoji="1" lang="ja-JP" altLang="en-US" sz="1050" dirty="0">
              <a:latin typeface="HGPｺﾞｼｯｸM" panose="020B0600000000000000" pitchFamily="50" charset="-128"/>
              <a:ea typeface="HGPｺﾞｼｯｸM" panose="020B0600000000000000" pitchFamily="50" charset="-128"/>
            </a:endParaRPr>
          </a:p>
        </p:txBody>
      </p:sp>
      <p:sp>
        <p:nvSpPr>
          <p:cNvPr id="9" name="テキスト ボックス 8">
            <a:extLst>
              <a:ext uri="{FF2B5EF4-FFF2-40B4-BE49-F238E27FC236}">
                <a16:creationId xmlns:a16="http://schemas.microsoft.com/office/drawing/2014/main" id="{C98BE046-014C-7F2C-A96F-45CA4143F6A6}"/>
              </a:ext>
            </a:extLst>
          </p:cNvPr>
          <p:cNvSpPr txBox="1"/>
          <p:nvPr/>
        </p:nvSpPr>
        <p:spPr>
          <a:xfrm>
            <a:off x="1817294" y="3606464"/>
            <a:ext cx="1460744" cy="253916"/>
          </a:xfrm>
          <a:prstGeom prst="rect">
            <a:avLst/>
          </a:prstGeom>
          <a:noFill/>
        </p:spPr>
        <p:txBody>
          <a:bodyPr wrap="square" rtlCol="0">
            <a:spAutoFit/>
          </a:bodyPr>
          <a:lstStyle/>
          <a:p>
            <a:r>
              <a:rPr kumimoji="1" lang="ja-JP" altLang="en-US" sz="1050" dirty="0">
                <a:latin typeface="HGPｺﾞｼｯｸM" panose="020B0600000000000000" pitchFamily="50" charset="-128"/>
                <a:ea typeface="HGPｺﾞｼｯｸM" panose="020B0600000000000000" pitchFamily="50" charset="-128"/>
              </a:rPr>
              <a:t>注</a:t>
            </a:r>
            <a:r>
              <a:rPr kumimoji="1" lang="ja-JP" altLang="en-US" sz="1050" dirty="0">
                <a:latin typeface="HGPｺﾞｼｯｸM" panose="020B0600000000000000" pitchFamily="50" charset="-128"/>
                <a:ea typeface="HGPｺﾞｼｯｸM" panose="020B0600000000000000" pitchFamily="50" charset="-128"/>
                <a:sym typeface="Wingdings" panose="05000000000000000000" pitchFamily="2" charset="2"/>
              </a:rPr>
              <a:t>：（）は条約発効年</a:t>
            </a:r>
            <a:endParaRPr kumimoji="1" lang="ja-JP" altLang="en-US" sz="1050" dirty="0">
              <a:latin typeface="HGPｺﾞｼｯｸM" panose="020B0600000000000000" pitchFamily="50" charset="-128"/>
              <a:ea typeface="HGPｺﾞｼｯｸM" panose="020B0600000000000000" pitchFamily="50" charset="-128"/>
            </a:endParaRPr>
          </a:p>
        </p:txBody>
      </p:sp>
      <p:sp>
        <p:nvSpPr>
          <p:cNvPr id="10" name="テキスト ボックス 9">
            <a:extLst>
              <a:ext uri="{FF2B5EF4-FFF2-40B4-BE49-F238E27FC236}">
                <a16:creationId xmlns:a16="http://schemas.microsoft.com/office/drawing/2014/main" id="{EE242CF0-E089-8221-2BB3-6F67FF49A1FC}"/>
              </a:ext>
            </a:extLst>
          </p:cNvPr>
          <p:cNvSpPr txBox="1"/>
          <p:nvPr/>
        </p:nvSpPr>
        <p:spPr>
          <a:xfrm>
            <a:off x="1682441" y="6460631"/>
            <a:ext cx="5179172" cy="415498"/>
          </a:xfrm>
          <a:prstGeom prst="rect">
            <a:avLst/>
          </a:prstGeom>
          <a:noFill/>
        </p:spPr>
        <p:txBody>
          <a:bodyPr wrap="square" rtlCol="0">
            <a:spAutoFit/>
          </a:bodyPr>
          <a:lstStyle/>
          <a:p>
            <a:r>
              <a:rPr kumimoji="1" lang="ja-JP" altLang="en-US" sz="1050" dirty="0">
                <a:latin typeface="HGPｺﾞｼｯｸM" panose="020B0600000000000000" pitchFamily="50" charset="-128"/>
                <a:ea typeface="HGPｺﾞｼｯｸM" panose="020B0600000000000000" pitchFamily="50" charset="-128"/>
              </a:rPr>
              <a:t>注</a:t>
            </a:r>
            <a:r>
              <a:rPr kumimoji="1" lang="ja-JP" altLang="en-US" sz="1050" dirty="0">
                <a:latin typeface="HGPｺﾞｼｯｸM" panose="020B0600000000000000" pitchFamily="50" charset="-128"/>
                <a:ea typeface="HGPｺﾞｼｯｸM" panose="020B0600000000000000" pitchFamily="50" charset="-128"/>
                <a:sym typeface="Wingdings" panose="05000000000000000000" pitchFamily="2" charset="2"/>
              </a:rPr>
              <a:t>：</a:t>
            </a:r>
            <a:r>
              <a:rPr kumimoji="1" lang="en-US" altLang="ja-JP" sz="1050" dirty="0">
                <a:latin typeface="HGPｺﾞｼｯｸM" panose="020B0600000000000000" pitchFamily="50" charset="-128"/>
                <a:ea typeface="HGPｺﾞｼｯｸM" panose="020B0600000000000000" pitchFamily="50" charset="-128"/>
                <a:sym typeface="Wingdings" panose="05000000000000000000" pitchFamily="2" charset="2"/>
              </a:rPr>
              <a:t>1)</a:t>
            </a:r>
            <a:r>
              <a:rPr kumimoji="1" lang="ja-JP" altLang="en-US" sz="1050" dirty="0">
                <a:latin typeface="HGPｺﾞｼｯｸM" panose="020B0600000000000000" pitchFamily="50" charset="-128"/>
                <a:ea typeface="HGPｺﾞｼｯｸM" panose="020B0600000000000000" pitchFamily="50" charset="-128"/>
                <a:sym typeface="Wingdings" panose="05000000000000000000" pitchFamily="2" charset="2"/>
              </a:rPr>
              <a:t>我が国は</a:t>
            </a:r>
            <a:r>
              <a:rPr kumimoji="1" lang="en-US" altLang="ja-JP" sz="1050" dirty="0">
                <a:latin typeface="HGPｺﾞｼｯｸM" panose="020B0600000000000000" pitchFamily="50" charset="-128"/>
                <a:ea typeface="HGPｺﾞｼｯｸM" panose="020B0600000000000000" pitchFamily="50" charset="-128"/>
                <a:sym typeface="Wingdings" panose="05000000000000000000" pitchFamily="2" charset="2"/>
              </a:rPr>
              <a:t>SPRFMO</a:t>
            </a:r>
            <a:r>
              <a:rPr kumimoji="1" lang="ja-JP" altLang="en-US" sz="1050" dirty="0">
                <a:latin typeface="HGPｺﾞｼｯｸM" panose="020B0600000000000000" pitchFamily="50" charset="-128"/>
                <a:ea typeface="HGPｺﾞｼｯｸM" panose="020B0600000000000000" pitchFamily="50" charset="-128"/>
                <a:sym typeface="Wingdings" panose="05000000000000000000" pitchFamily="2" charset="2"/>
              </a:rPr>
              <a:t>及び</a:t>
            </a:r>
            <a:r>
              <a:rPr kumimoji="1" lang="en-US" altLang="ja-JP" sz="1050" dirty="0">
                <a:latin typeface="HGPｺﾞｼｯｸM" panose="020B0600000000000000" pitchFamily="50" charset="-128"/>
                <a:ea typeface="HGPｺﾞｼｯｸM" panose="020B0600000000000000" pitchFamily="50" charset="-128"/>
                <a:sym typeface="Wingdings" panose="05000000000000000000" pitchFamily="2" charset="2"/>
              </a:rPr>
              <a:t>NEAFC</a:t>
            </a:r>
            <a:r>
              <a:rPr kumimoji="1" lang="ja-JP" altLang="en-US" sz="1050" dirty="0">
                <a:latin typeface="HGPｺﾞｼｯｸM" panose="020B0600000000000000" pitchFamily="50" charset="-128"/>
                <a:ea typeface="HGPｺﾞｼｯｸM" panose="020B0600000000000000" pitchFamily="50" charset="-128"/>
                <a:sym typeface="Wingdings" panose="05000000000000000000" pitchFamily="2" charset="2"/>
              </a:rPr>
              <a:t>には未加盟。</a:t>
            </a:r>
            <a:r>
              <a:rPr kumimoji="1" lang="en-US" altLang="ja-JP" sz="1050" dirty="0">
                <a:latin typeface="HGPｺﾞｼｯｸM" panose="020B0600000000000000" pitchFamily="50" charset="-128"/>
                <a:ea typeface="HGPｺﾞｼｯｸM" panose="020B0600000000000000" pitchFamily="50" charset="-128"/>
                <a:sym typeface="Wingdings" panose="05000000000000000000" pitchFamily="2" charset="2"/>
              </a:rPr>
              <a:t>GFCM</a:t>
            </a:r>
            <a:r>
              <a:rPr kumimoji="1" lang="ja-JP" altLang="en-US" sz="1050" dirty="0">
                <a:latin typeface="HGPｺﾞｼｯｸM" panose="020B0600000000000000" pitchFamily="50" charset="-128"/>
                <a:ea typeface="HGPｺﾞｼｯｸM" panose="020B0600000000000000" pitchFamily="50" charset="-128"/>
                <a:sym typeface="Wingdings" panose="05000000000000000000" pitchFamily="2" charset="2"/>
              </a:rPr>
              <a:t>については令和</a:t>
            </a:r>
            <a:r>
              <a:rPr kumimoji="1" lang="en-US" altLang="ja-JP" sz="1050" dirty="0">
                <a:latin typeface="HGPｺﾞｼｯｸM" panose="020B0600000000000000" pitchFamily="50" charset="-128"/>
                <a:ea typeface="HGPｺﾞｼｯｸM" panose="020B0600000000000000" pitchFamily="50" charset="-128"/>
                <a:sym typeface="Wingdings" panose="05000000000000000000" pitchFamily="2" charset="2"/>
              </a:rPr>
              <a:t>2(2020)</a:t>
            </a:r>
            <a:r>
              <a:rPr kumimoji="1" lang="ja-JP" altLang="en-US" sz="1050" dirty="0">
                <a:latin typeface="HGPｺﾞｼｯｸM" panose="020B0600000000000000" pitchFamily="50" charset="-128"/>
                <a:ea typeface="HGPｺﾞｼｯｸM" panose="020B0600000000000000" pitchFamily="50" charset="-128"/>
                <a:sym typeface="Wingdings" panose="05000000000000000000" pitchFamily="2" charset="2"/>
              </a:rPr>
              <a:t>に脱退。</a:t>
            </a:r>
            <a:endParaRPr kumimoji="1" lang="en-US" altLang="ja-JP" sz="1050" dirty="0">
              <a:latin typeface="HGPｺﾞｼｯｸM" panose="020B0600000000000000" pitchFamily="50" charset="-128"/>
              <a:ea typeface="HGPｺﾞｼｯｸM" panose="020B0600000000000000" pitchFamily="50" charset="-128"/>
              <a:sym typeface="Wingdings" panose="05000000000000000000" pitchFamily="2" charset="2"/>
            </a:endParaRPr>
          </a:p>
          <a:p>
            <a:r>
              <a:rPr kumimoji="1" lang="en-US" altLang="ja-JP" sz="1050" dirty="0">
                <a:latin typeface="HGPｺﾞｼｯｸM" panose="020B0600000000000000" pitchFamily="50" charset="-128"/>
                <a:ea typeface="HGPｺﾞｼｯｸM" panose="020B0600000000000000" pitchFamily="50" charset="-128"/>
                <a:sym typeface="Wingdings" panose="05000000000000000000" pitchFamily="2" charset="2"/>
              </a:rPr>
              <a:t>2)</a:t>
            </a:r>
            <a:r>
              <a:rPr kumimoji="1" lang="ja-JP" altLang="en-US" sz="1050" dirty="0">
                <a:latin typeface="HGPｺﾞｼｯｸM" panose="020B0600000000000000" pitchFamily="50" charset="-128"/>
                <a:ea typeface="HGPｺﾞｼｯｸM" panose="020B0600000000000000" pitchFamily="50" charset="-128"/>
                <a:sym typeface="Wingdings" panose="05000000000000000000" pitchFamily="2" charset="2"/>
              </a:rPr>
              <a:t>（）は条約発効年</a:t>
            </a:r>
            <a:endParaRPr kumimoji="1" lang="ja-JP" altLang="en-US" sz="1050" dirty="0">
              <a:latin typeface="HGPｺﾞｼｯｸM" panose="020B0600000000000000" pitchFamily="50" charset="-128"/>
              <a:ea typeface="HGPｺﾞｼｯｸM" panose="020B0600000000000000" pitchFamily="50" charset="-128"/>
            </a:endParaRPr>
          </a:p>
        </p:txBody>
      </p:sp>
      <p:sp>
        <p:nvSpPr>
          <p:cNvPr id="11" name="テキスト ボックス 10">
            <a:extLst>
              <a:ext uri="{FF2B5EF4-FFF2-40B4-BE49-F238E27FC236}">
                <a16:creationId xmlns:a16="http://schemas.microsoft.com/office/drawing/2014/main" id="{5167A25F-8A29-F141-7A95-5D9B3890A488}"/>
              </a:ext>
            </a:extLst>
          </p:cNvPr>
          <p:cNvSpPr txBox="1"/>
          <p:nvPr/>
        </p:nvSpPr>
        <p:spPr>
          <a:xfrm>
            <a:off x="231467" y="1218512"/>
            <a:ext cx="3171653" cy="584775"/>
          </a:xfrm>
          <a:prstGeom prst="rect">
            <a:avLst/>
          </a:prstGeom>
          <a:solidFill>
            <a:schemeClr val="bg1">
              <a:lumMod val="95000"/>
            </a:schemeClr>
          </a:solidFill>
          <a:ln>
            <a:solidFill>
              <a:srgbClr val="002060"/>
            </a:solidFill>
          </a:ln>
        </p:spPr>
        <p:txBody>
          <a:bodyPr wrap="square" rtlCol="0">
            <a:spAutoFit/>
          </a:bodyPr>
          <a:lstStyle/>
          <a:p>
            <a:r>
              <a:rPr kumimoji="1" lang="ja-JP" altLang="en-US" sz="1600" dirty="0">
                <a:latin typeface="HGPｺﾞｼｯｸM" panose="020B0600000000000000" pitchFamily="50" charset="-128"/>
                <a:ea typeface="HGPｺﾞｼｯｸM" panose="020B0600000000000000" pitchFamily="50" charset="-128"/>
              </a:rPr>
              <a:t>カツオ・マグロ類を管理する</a:t>
            </a:r>
            <a:endParaRPr kumimoji="1" lang="en-US" altLang="ja-JP" sz="1600" dirty="0">
              <a:latin typeface="HGPｺﾞｼｯｸM" panose="020B0600000000000000" pitchFamily="50" charset="-128"/>
              <a:ea typeface="HGPｺﾞｼｯｸM" panose="020B0600000000000000" pitchFamily="50" charset="-128"/>
            </a:endParaRPr>
          </a:p>
          <a:p>
            <a:r>
              <a:rPr kumimoji="1" lang="ja-JP" altLang="en-US" sz="1600" dirty="0">
                <a:latin typeface="HGPｺﾞｼｯｸM" panose="020B0600000000000000" pitchFamily="50" charset="-128"/>
                <a:ea typeface="HGPｺﾞｼｯｸM" panose="020B0600000000000000" pitchFamily="50" charset="-128"/>
              </a:rPr>
              <a:t>地域漁業管理機関と対象水域</a:t>
            </a:r>
          </a:p>
        </p:txBody>
      </p:sp>
      <p:sp>
        <p:nvSpPr>
          <p:cNvPr id="12" name="テキスト ボックス 11">
            <a:extLst>
              <a:ext uri="{FF2B5EF4-FFF2-40B4-BE49-F238E27FC236}">
                <a16:creationId xmlns:a16="http://schemas.microsoft.com/office/drawing/2014/main" id="{8EAEE783-34D2-038D-6A23-B8FFF4BDF546}"/>
              </a:ext>
            </a:extLst>
          </p:cNvPr>
          <p:cNvSpPr txBox="1"/>
          <p:nvPr/>
        </p:nvSpPr>
        <p:spPr>
          <a:xfrm>
            <a:off x="119085" y="3893096"/>
            <a:ext cx="4042920" cy="584775"/>
          </a:xfrm>
          <a:prstGeom prst="rect">
            <a:avLst/>
          </a:prstGeom>
          <a:solidFill>
            <a:schemeClr val="bg1">
              <a:lumMod val="95000"/>
            </a:schemeClr>
          </a:solidFill>
        </p:spPr>
        <p:txBody>
          <a:bodyPr wrap="square" rtlCol="0">
            <a:spAutoFit/>
          </a:bodyPr>
          <a:lstStyle/>
          <a:p>
            <a:r>
              <a:rPr kumimoji="1" lang="ja-JP" altLang="en-US" sz="1600" dirty="0">
                <a:latin typeface="HGPｺﾞｼｯｸM" panose="020B0600000000000000" pitchFamily="50" charset="-128"/>
                <a:ea typeface="HGPｺﾞｼｯｸM" panose="020B0600000000000000" pitchFamily="50" charset="-128"/>
              </a:rPr>
              <a:t>カツオ・マグロ類以外の資源を管理する</a:t>
            </a:r>
            <a:endParaRPr kumimoji="1" lang="en-US" altLang="ja-JP" sz="1600" dirty="0">
              <a:latin typeface="HGPｺﾞｼｯｸM" panose="020B0600000000000000" pitchFamily="50" charset="-128"/>
              <a:ea typeface="HGPｺﾞｼｯｸM" panose="020B0600000000000000" pitchFamily="50" charset="-128"/>
            </a:endParaRPr>
          </a:p>
          <a:p>
            <a:r>
              <a:rPr kumimoji="1" lang="ja-JP" altLang="en-US" sz="1600" dirty="0">
                <a:latin typeface="HGPｺﾞｼｯｸM" panose="020B0600000000000000" pitchFamily="50" charset="-128"/>
                <a:ea typeface="HGPｺﾞｼｯｸM" panose="020B0600000000000000" pitchFamily="50" charset="-128"/>
              </a:rPr>
              <a:t>主な地域漁業管理機関（</a:t>
            </a:r>
            <a:r>
              <a:rPr kumimoji="1" lang="en-US" altLang="ja-JP" sz="1600" dirty="0">
                <a:latin typeface="HGPｺﾞｼｯｸM" panose="020B0600000000000000" pitchFamily="50" charset="-128"/>
                <a:ea typeface="HGPｺﾞｼｯｸM" panose="020B0600000000000000" pitchFamily="50" charset="-128"/>
              </a:rPr>
              <a:t>NPFC</a:t>
            </a:r>
            <a:r>
              <a:rPr kumimoji="1" lang="ja-JP" altLang="en-US" sz="1600" dirty="0">
                <a:latin typeface="HGPｺﾞｼｯｸM" panose="020B0600000000000000" pitchFamily="50" charset="-128"/>
                <a:ea typeface="HGPｺﾞｼｯｸM" panose="020B0600000000000000" pitchFamily="50" charset="-128"/>
              </a:rPr>
              <a:t>等）と対象水域</a:t>
            </a:r>
          </a:p>
        </p:txBody>
      </p:sp>
      <p:sp>
        <p:nvSpPr>
          <p:cNvPr id="13" name="タイトル 1">
            <a:extLst>
              <a:ext uri="{FF2B5EF4-FFF2-40B4-BE49-F238E27FC236}">
                <a16:creationId xmlns:a16="http://schemas.microsoft.com/office/drawing/2014/main" id="{8254B84C-5EBE-8A4F-F7A6-8807AC40A8CC}"/>
              </a:ext>
            </a:extLst>
          </p:cNvPr>
          <p:cNvSpPr txBox="1">
            <a:spLocks/>
          </p:cNvSpPr>
          <p:nvPr/>
        </p:nvSpPr>
        <p:spPr>
          <a:xfrm>
            <a:off x="560999" y="644531"/>
            <a:ext cx="8784000"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800" dirty="0">
                <a:solidFill>
                  <a:schemeClr val="bg1"/>
                </a:solidFill>
                <a:latin typeface="+mj-ea"/>
                <a:ea typeface="+mj-ea"/>
                <a:cs typeface="メイリオ" panose="020B0604030504040204" pitchFamily="50" charset="-128"/>
              </a:rPr>
              <a:t>我が国が関係する地域漁業管理機関（</a:t>
            </a:r>
            <a:r>
              <a:rPr lang="en-US" altLang="ja-JP" sz="2800" dirty="0">
                <a:solidFill>
                  <a:schemeClr val="bg1"/>
                </a:solidFill>
                <a:latin typeface="+mj-ea"/>
                <a:ea typeface="+mj-ea"/>
                <a:cs typeface="メイリオ" panose="020B0604030504040204" pitchFamily="50" charset="-128"/>
              </a:rPr>
              <a:t>RFMOs</a:t>
            </a:r>
            <a:r>
              <a:rPr lang="ja-JP" altLang="en-US" sz="2800" dirty="0">
                <a:solidFill>
                  <a:schemeClr val="bg1"/>
                </a:solidFill>
                <a:latin typeface="+mj-ea"/>
                <a:ea typeface="+mj-ea"/>
                <a:cs typeface="メイリオ" panose="020B0604030504040204" pitchFamily="50" charset="-128"/>
              </a:rPr>
              <a:t>）</a:t>
            </a:r>
          </a:p>
        </p:txBody>
      </p:sp>
    </p:spTree>
    <p:extLst>
      <p:ext uri="{BB962C8B-B14F-4D97-AF65-F5344CB8AC3E}">
        <p14:creationId xmlns:p14="http://schemas.microsoft.com/office/powerpoint/2010/main" val="3076587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2C0C616-6FFF-CB03-F71E-A27DD7A3AD75}"/>
              </a:ext>
            </a:extLst>
          </p:cNvPr>
          <p:cNvSpPr txBox="1"/>
          <p:nvPr/>
        </p:nvSpPr>
        <p:spPr>
          <a:xfrm>
            <a:off x="520699" y="1063418"/>
            <a:ext cx="8928101" cy="5724644"/>
          </a:xfrm>
          <a:prstGeom prst="rect">
            <a:avLst/>
          </a:prstGeom>
          <a:solidFill>
            <a:schemeClr val="bg1"/>
          </a:solidFill>
        </p:spPr>
        <p:txBody>
          <a:bodyPr wrap="square" rtlCol="0">
            <a:spAutoFit/>
          </a:bodyPr>
          <a:lstStyle/>
          <a:p>
            <a:r>
              <a:rPr kumimoji="1" lang="ja-JP" altLang="en-US" sz="2200" dirty="0">
                <a:latin typeface="ＭＳ ゴシック" panose="020B0609070205080204" pitchFamily="49" charset="-128"/>
                <a:ea typeface="ＭＳ ゴシック" panose="020B0609070205080204" pitchFamily="49" charset="-128"/>
              </a:rPr>
              <a:t>✓　</a:t>
            </a:r>
            <a:r>
              <a:rPr kumimoji="1" lang="ja-JP" altLang="en-US" sz="2200" dirty="0">
                <a:solidFill>
                  <a:srgbClr val="FF0000"/>
                </a:solidFill>
                <a:latin typeface="ＭＳ ゴシック" panose="020B0609070205080204" pitchFamily="49" charset="-128"/>
                <a:ea typeface="ＭＳ ゴシック" panose="020B0609070205080204" pitchFamily="49" charset="-128"/>
              </a:rPr>
              <a:t>日ソ地先沖合漁業協定</a:t>
            </a:r>
            <a:endParaRPr kumimoji="1" lang="en-US" altLang="ja-JP" sz="2200" dirty="0">
              <a:solidFill>
                <a:srgbClr val="FF0000"/>
              </a:solidFill>
              <a:latin typeface="ＭＳ ゴシック" panose="020B0609070205080204" pitchFamily="49" charset="-128"/>
              <a:ea typeface="ＭＳ ゴシック" panose="020B0609070205080204" pitchFamily="49" charset="-128"/>
            </a:endParaRPr>
          </a:p>
          <a:p>
            <a:r>
              <a:rPr kumimoji="1" lang="ja-JP" altLang="en-US" sz="2200" dirty="0">
                <a:latin typeface="ＭＳ ゴシック" panose="020B0609070205080204" pitchFamily="49" charset="-128"/>
                <a:ea typeface="ＭＳ ゴシック" panose="020B0609070205080204" pitchFamily="49" charset="-128"/>
              </a:rPr>
              <a:t>　</a:t>
            </a:r>
            <a:r>
              <a:rPr kumimoji="1" lang="ja-JP" altLang="en-US" sz="2000" dirty="0">
                <a:latin typeface="ＭＳ ゴシック" panose="020B0609070205080204" pitchFamily="49" charset="-128"/>
                <a:ea typeface="ＭＳ ゴシック" panose="020B0609070205080204" pitchFamily="49" charset="-128"/>
              </a:rPr>
              <a:t>（日本国政府とソヴィエト社会主義共和国連邦政府との間の両国の地先沖</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　　合における漁業の分野の相互 の関係に関する協定）</a:t>
            </a:r>
          </a:p>
          <a:p>
            <a:r>
              <a:rPr kumimoji="1" lang="ja-JP" altLang="en-US" sz="2200" dirty="0">
                <a:latin typeface="ＭＳ ゴシック" panose="020B0609070205080204" pitchFamily="49" charset="-128"/>
                <a:ea typeface="ＭＳ ゴシック" panose="020B0609070205080204" pitchFamily="49" charset="-128"/>
              </a:rPr>
              <a:t>✓　</a:t>
            </a:r>
            <a:r>
              <a:rPr kumimoji="1" lang="ja-JP" altLang="en-US" sz="2200" dirty="0">
                <a:solidFill>
                  <a:srgbClr val="FF0000"/>
                </a:solidFill>
                <a:latin typeface="ＭＳ ゴシック" panose="020B0609070205080204" pitchFamily="49" charset="-128"/>
                <a:ea typeface="ＭＳ ゴシック" panose="020B0609070205080204" pitchFamily="49" charset="-128"/>
              </a:rPr>
              <a:t>日ソ漁業</a:t>
            </a:r>
            <a:r>
              <a:rPr kumimoji="1" lang="ja-JP" altLang="en-US" sz="2200" dirty="0">
                <a:solidFill>
                  <a:srgbClr val="FF0000"/>
                </a:solidFill>
                <a:latin typeface="+mn-ea"/>
              </a:rPr>
              <a:t>協力</a:t>
            </a:r>
            <a:r>
              <a:rPr kumimoji="1" lang="ja-JP" altLang="en-US" sz="2200" dirty="0">
                <a:solidFill>
                  <a:srgbClr val="FF0000"/>
                </a:solidFill>
                <a:latin typeface="ＭＳ ゴシック" panose="020B0609070205080204" pitchFamily="49" charset="-128"/>
                <a:ea typeface="ＭＳ ゴシック" panose="020B0609070205080204" pitchFamily="49" charset="-128"/>
              </a:rPr>
              <a:t>協定</a:t>
            </a:r>
            <a:endParaRPr kumimoji="1" lang="en-US" altLang="ja-JP" sz="2200" dirty="0">
              <a:solidFill>
                <a:srgbClr val="FF0000"/>
              </a:solidFill>
              <a:latin typeface="ＭＳ ゴシック" panose="020B0609070205080204" pitchFamily="49" charset="-128"/>
              <a:ea typeface="ＭＳ ゴシック" panose="020B0609070205080204" pitchFamily="49" charset="-128"/>
            </a:endParaRPr>
          </a:p>
          <a:p>
            <a:r>
              <a:rPr kumimoji="1" lang="ja-JP" altLang="en-US" sz="2200" dirty="0">
                <a:latin typeface="ＭＳ ゴシック" panose="020B0609070205080204" pitchFamily="49" charset="-128"/>
                <a:ea typeface="ＭＳ ゴシック" panose="020B0609070205080204" pitchFamily="49" charset="-128"/>
              </a:rPr>
              <a:t>　</a:t>
            </a:r>
            <a:r>
              <a:rPr kumimoji="1" lang="ja-JP" altLang="en-US" sz="2000" dirty="0">
                <a:latin typeface="ＭＳ ゴシック" panose="020B0609070205080204" pitchFamily="49" charset="-128"/>
                <a:ea typeface="ＭＳ ゴシック" panose="020B0609070205080204" pitchFamily="49" charset="-128"/>
              </a:rPr>
              <a:t>（漁業の分野における協力に関する日本国政府とソヴィエト社会主義共和</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　　国連邦政府との間の協定）</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200" dirty="0">
                <a:latin typeface="ＭＳ ゴシック" panose="020B0609070205080204" pitchFamily="49" charset="-128"/>
                <a:ea typeface="ＭＳ ゴシック" panose="020B0609070205080204" pitchFamily="49" charset="-128"/>
              </a:rPr>
              <a:t>✓　</a:t>
            </a:r>
            <a:r>
              <a:rPr kumimoji="1" lang="zh-TW" altLang="en-US" sz="2200" dirty="0">
                <a:solidFill>
                  <a:srgbClr val="FF0000"/>
                </a:solidFill>
                <a:latin typeface="ＭＳ ゴシック" panose="020B0609070205080204" pitchFamily="49" charset="-128"/>
                <a:ea typeface="ＭＳ ゴシック" panose="020B0609070205080204" pitchFamily="49" charset="-128"/>
              </a:rPr>
              <a:t>北方四島周辺水域操業枠組協定</a:t>
            </a:r>
            <a:endParaRPr kumimoji="1" lang="en-US" altLang="zh-TW" sz="2200" dirty="0">
              <a:solidFill>
                <a:srgbClr val="FF0000"/>
              </a:solidFill>
              <a:latin typeface="ＭＳ ゴシック" panose="020B0609070205080204" pitchFamily="49" charset="-128"/>
              <a:ea typeface="ＭＳ ゴシック" panose="020B0609070205080204" pitchFamily="49" charset="-128"/>
            </a:endParaRPr>
          </a:p>
          <a:p>
            <a:r>
              <a:rPr kumimoji="1" lang="ja-JP" altLang="en-US" sz="2200" dirty="0">
                <a:latin typeface="ＭＳ ゴシック" panose="020B0609070205080204" pitchFamily="49" charset="-128"/>
                <a:ea typeface="ＭＳ ゴシック" panose="020B0609070205080204" pitchFamily="49" charset="-128"/>
              </a:rPr>
              <a:t>　</a:t>
            </a:r>
            <a:r>
              <a:rPr kumimoji="1" lang="ja-JP" altLang="en-US" sz="2000" dirty="0">
                <a:latin typeface="ＭＳ ゴシック" panose="020B0609070205080204" pitchFamily="49" charset="-128"/>
                <a:ea typeface="ＭＳ ゴシック" panose="020B0609070205080204" pitchFamily="49" charset="-128"/>
              </a:rPr>
              <a:t>（日本国政府とロシア連邦政府との間の海洋生物資源についての操業の分</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　　野における協力の若干の事項に関する協定）</a:t>
            </a:r>
          </a:p>
          <a:p>
            <a:r>
              <a:rPr kumimoji="1" lang="ja-JP" altLang="en-US" sz="2200" dirty="0">
                <a:latin typeface="ＭＳ ゴシック" panose="020B0609070205080204" pitchFamily="49" charset="-128"/>
                <a:ea typeface="ＭＳ ゴシック" panose="020B0609070205080204" pitchFamily="49" charset="-128"/>
              </a:rPr>
              <a:t>✓　</a:t>
            </a:r>
            <a:r>
              <a:rPr kumimoji="1" lang="zh-TW" altLang="en-US" sz="2200" dirty="0">
                <a:solidFill>
                  <a:srgbClr val="FF0000"/>
                </a:solidFill>
                <a:latin typeface="ＭＳ ゴシック" panose="020B0609070205080204" pitchFamily="49" charset="-128"/>
                <a:ea typeface="ＭＳ ゴシック" panose="020B0609070205080204" pitchFamily="49" charset="-128"/>
              </a:rPr>
              <a:t>貝殻島昆布協定</a:t>
            </a:r>
            <a:endParaRPr kumimoji="1" lang="en-US" altLang="zh-TW" sz="2200" dirty="0">
              <a:solidFill>
                <a:srgbClr val="FF0000"/>
              </a:solidFill>
              <a:latin typeface="ＭＳ ゴシック" panose="020B0609070205080204" pitchFamily="49" charset="-128"/>
              <a:ea typeface="ＭＳ ゴシック" panose="020B0609070205080204" pitchFamily="49" charset="-128"/>
            </a:endParaRPr>
          </a:p>
          <a:p>
            <a:r>
              <a:rPr kumimoji="1" lang="ja-JP" altLang="en-US" sz="2200" dirty="0">
                <a:latin typeface="ＭＳ ゴシック" panose="020B0609070205080204" pitchFamily="49" charset="-128"/>
                <a:ea typeface="ＭＳ ゴシック" panose="020B0609070205080204" pitchFamily="49" charset="-128"/>
              </a:rPr>
              <a:t>　</a:t>
            </a:r>
            <a:r>
              <a:rPr kumimoji="1" lang="ja-JP" altLang="en-US" sz="2000" dirty="0">
                <a:latin typeface="ＭＳ ゴシック" panose="020B0609070205080204" pitchFamily="49" charset="-128"/>
                <a:ea typeface="ＭＳ ゴシック" panose="020B0609070205080204" pitchFamily="49" charset="-128"/>
              </a:rPr>
              <a:t>（日本漁民による昆布採取に関する北海道水産会とソヴィエト社会主義共</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　　和国連邦漁業省との間の協定）</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200" dirty="0">
                <a:latin typeface="ＭＳ ゴシック" panose="020B0609070205080204" pitchFamily="49" charset="-128"/>
                <a:ea typeface="ＭＳ ゴシック" panose="020B0609070205080204" pitchFamily="49" charset="-128"/>
              </a:rPr>
              <a:t>✓　</a:t>
            </a:r>
            <a:r>
              <a:rPr kumimoji="1" lang="ja-JP" altLang="en-US" sz="2200" dirty="0">
                <a:solidFill>
                  <a:srgbClr val="FF0000"/>
                </a:solidFill>
                <a:latin typeface="ＭＳ ゴシック" panose="020B0609070205080204" pitchFamily="49" charset="-128"/>
                <a:ea typeface="ＭＳ ゴシック" panose="020B0609070205080204" pitchFamily="49" charset="-128"/>
              </a:rPr>
              <a:t>日韓漁業協定</a:t>
            </a:r>
            <a:endParaRPr kumimoji="1" lang="en-US" altLang="ja-JP" sz="2200" dirty="0">
              <a:solidFill>
                <a:srgbClr val="FF0000"/>
              </a:solidFill>
              <a:latin typeface="ＭＳ ゴシック" panose="020B0609070205080204" pitchFamily="49" charset="-128"/>
              <a:ea typeface="ＭＳ ゴシック" panose="020B0609070205080204" pitchFamily="49" charset="-128"/>
            </a:endParaRPr>
          </a:p>
          <a:p>
            <a:r>
              <a:rPr kumimoji="1" lang="ja-JP" altLang="en-US" sz="2200" dirty="0">
                <a:latin typeface="ＭＳ ゴシック" panose="020B0609070205080204" pitchFamily="49" charset="-128"/>
                <a:ea typeface="ＭＳ ゴシック" panose="020B0609070205080204" pitchFamily="49" charset="-128"/>
              </a:rPr>
              <a:t>　</a:t>
            </a:r>
            <a:r>
              <a:rPr kumimoji="1" lang="ja-JP" altLang="en-US" sz="2000" dirty="0">
                <a:latin typeface="ＭＳ ゴシック" panose="020B0609070205080204" pitchFamily="49" charset="-128"/>
                <a:ea typeface="ＭＳ ゴシック" panose="020B0609070205080204" pitchFamily="49" charset="-128"/>
              </a:rPr>
              <a:t>（漁業に関する日本国と大韓民国との間の協定）</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200" dirty="0">
                <a:latin typeface="ＭＳ ゴシック" panose="020B0609070205080204" pitchFamily="49" charset="-128"/>
                <a:ea typeface="ＭＳ ゴシック" panose="020B0609070205080204" pitchFamily="49" charset="-128"/>
              </a:rPr>
              <a:t>✓</a:t>
            </a:r>
            <a:r>
              <a:rPr kumimoji="1" lang="ja-JP" altLang="en-US" sz="2200" dirty="0">
                <a:solidFill>
                  <a:schemeClr val="accent6"/>
                </a:solidFill>
                <a:latin typeface="ＭＳ ゴシック" panose="020B0609070205080204" pitchFamily="49" charset="-128"/>
                <a:ea typeface="ＭＳ ゴシック" panose="020B0609070205080204" pitchFamily="49" charset="-128"/>
              </a:rPr>
              <a:t>　</a:t>
            </a:r>
            <a:r>
              <a:rPr kumimoji="1" lang="ja-JP" altLang="en-US" sz="2200" dirty="0">
                <a:solidFill>
                  <a:srgbClr val="FF0000"/>
                </a:solidFill>
                <a:latin typeface="ＭＳ ゴシック" panose="020B0609070205080204" pitchFamily="49" charset="-128"/>
                <a:ea typeface="ＭＳ ゴシック" panose="020B0609070205080204" pitchFamily="49" charset="-128"/>
              </a:rPr>
              <a:t>日中漁業協定</a:t>
            </a:r>
            <a:endParaRPr kumimoji="1" lang="en-US" altLang="ja-JP" sz="2200" dirty="0">
              <a:solidFill>
                <a:srgbClr val="FF0000"/>
              </a:solidFill>
              <a:latin typeface="ＭＳ ゴシック" panose="020B0609070205080204" pitchFamily="49" charset="-128"/>
              <a:ea typeface="ＭＳ ゴシック" panose="020B0609070205080204" pitchFamily="49" charset="-128"/>
            </a:endParaRPr>
          </a:p>
          <a:p>
            <a:r>
              <a:rPr kumimoji="1" lang="ja-JP" altLang="en-US" sz="2200" dirty="0">
                <a:latin typeface="ＭＳ ゴシック" panose="020B0609070205080204" pitchFamily="49" charset="-128"/>
                <a:ea typeface="ＭＳ ゴシック" panose="020B0609070205080204" pitchFamily="49" charset="-128"/>
              </a:rPr>
              <a:t>　</a:t>
            </a:r>
            <a:r>
              <a:rPr kumimoji="1" lang="ja-JP" altLang="en-US" sz="2000" dirty="0">
                <a:latin typeface="ＭＳ ゴシック" panose="020B0609070205080204" pitchFamily="49" charset="-128"/>
                <a:ea typeface="ＭＳ ゴシック" panose="020B0609070205080204" pitchFamily="49" charset="-128"/>
              </a:rPr>
              <a:t>（漁業に関する日本国と中華人民共和国との間の協定）</a:t>
            </a:r>
            <a:endParaRPr kumimoji="1" lang="en-US" altLang="ja-JP" sz="2000" dirty="0">
              <a:latin typeface="ＭＳ ゴシック" panose="020B0609070205080204" pitchFamily="49" charset="-128"/>
              <a:ea typeface="ＭＳ ゴシック" panose="020B0609070205080204" pitchFamily="49" charset="-128"/>
            </a:endParaRPr>
          </a:p>
          <a:p>
            <a:r>
              <a:rPr kumimoji="1" lang="ja-JP" altLang="en-US" sz="2200" dirty="0">
                <a:latin typeface="ＭＳ ゴシック" panose="020B0609070205080204" pitchFamily="49" charset="-128"/>
                <a:ea typeface="ＭＳ ゴシック" panose="020B0609070205080204" pitchFamily="49" charset="-128"/>
              </a:rPr>
              <a:t>✓　</a:t>
            </a:r>
            <a:r>
              <a:rPr kumimoji="1" lang="ja-JP" altLang="en-US" sz="2200" dirty="0">
                <a:solidFill>
                  <a:srgbClr val="FF0000"/>
                </a:solidFill>
                <a:latin typeface="ＭＳ ゴシック" panose="020B0609070205080204" pitchFamily="49" charset="-128"/>
                <a:ea typeface="ＭＳ ゴシック" panose="020B0609070205080204" pitchFamily="49" charset="-128"/>
              </a:rPr>
              <a:t>日台民間漁業取決め</a:t>
            </a: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p:txBody>
          <a:bodyPr/>
          <a:lstStyle/>
          <a:p>
            <a:fld id="{E19FEFA5-F69B-4463-85F3-6BA87B34B307}" type="slidenum">
              <a:rPr kumimoji="1" lang="ja-JP" altLang="en-US" smtClean="0"/>
              <a:pPr/>
              <a:t>6</a:t>
            </a:fld>
            <a:endParaRPr kumimoji="1" lang="ja-JP" altLang="en-US" dirty="0"/>
          </a:p>
        </p:txBody>
      </p:sp>
      <p:sp>
        <p:nvSpPr>
          <p:cNvPr id="6" name="タイトル 1">
            <a:extLst>
              <a:ext uri="{FF2B5EF4-FFF2-40B4-BE49-F238E27FC236}">
                <a16:creationId xmlns:a16="http://schemas.microsoft.com/office/drawing/2014/main" id="{FDC23F0F-D9F2-0C6B-EE09-BB93CF515E66}"/>
              </a:ext>
            </a:extLst>
          </p:cNvPr>
          <p:cNvSpPr txBox="1">
            <a:spLocks/>
          </p:cNvSpPr>
          <p:nvPr/>
        </p:nvSpPr>
        <p:spPr>
          <a:xfrm>
            <a:off x="730249" y="584538"/>
            <a:ext cx="6419851" cy="367873"/>
          </a:xfrm>
          <a:prstGeom prst="rect">
            <a:avLst/>
          </a:prstGeom>
          <a:noFill/>
          <a:ln w="12700" cap="flat" cmpd="sng" algn="ctr">
            <a:noFill/>
            <a:prstDash val="solid"/>
            <a:miter lim="800000"/>
          </a:ln>
        </p:spPr>
        <p:style>
          <a:lnRef idx="2">
            <a:schemeClr val="accent5"/>
          </a:lnRef>
          <a:fillRef idx="1">
            <a:schemeClr val="lt1"/>
          </a:fillRef>
          <a:effectRef idx="0">
            <a:schemeClr val="accent5"/>
          </a:effectRef>
          <a:fontRef idx="minor">
            <a:schemeClr val="dk1"/>
          </a:fontRef>
        </p:style>
        <p:txBody>
          <a:bodyPr anchor="t" anchorCtr="0">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2800" dirty="0">
                <a:solidFill>
                  <a:schemeClr val="bg1"/>
                </a:solidFill>
                <a:latin typeface="+mj-ea"/>
                <a:ea typeface="+mj-ea"/>
                <a:cs typeface="メイリオ" panose="020B0604030504040204" pitchFamily="50" charset="-128"/>
              </a:rPr>
              <a:t>主な二国間の漁業協定</a:t>
            </a:r>
          </a:p>
        </p:txBody>
      </p:sp>
    </p:spTree>
    <p:extLst>
      <p:ext uri="{BB962C8B-B14F-4D97-AF65-F5344CB8AC3E}">
        <p14:creationId xmlns:p14="http://schemas.microsoft.com/office/powerpoint/2010/main" val="219814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059C2E-B358-BE41-B6D1-3E7655F75670}"/>
              </a:ext>
            </a:extLst>
          </p:cNvPr>
          <p:cNvSpPr>
            <a:spLocks noGrp="1"/>
          </p:cNvSpPr>
          <p:nvPr>
            <p:ph type="title"/>
          </p:nvPr>
        </p:nvSpPr>
        <p:spPr>
          <a:xfrm>
            <a:off x="635656" y="467959"/>
            <a:ext cx="6871802" cy="709865"/>
          </a:xfrm>
        </p:spPr>
        <p:txBody>
          <a:bodyPr/>
          <a:lstStyle/>
          <a:p>
            <a:r>
              <a:rPr kumimoji="1" lang="en-US" altLang="ja-JP" sz="2800" dirty="0"/>
              <a:t>IUU</a:t>
            </a:r>
            <a:r>
              <a:rPr kumimoji="1" lang="ja-JP" altLang="en-US" sz="2800" dirty="0"/>
              <a:t>漁業の撲滅に向けた動き</a:t>
            </a:r>
          </a:p>
        </p:txBody>
      </p:sp>
      <p:sp>
        <p:nvSpPr>
          <p:cNvPr id="4" name="スライド番号プレースホルダー 3">
            <a:extLst>
              <a:ext uri="{FF2B5EF4-FFF2-40B4-BE49-F238E27FC236}">
                <a16:creationId xmlns:a16="http://schemas.microsoft.com/office/drawing/2014/main" id="{63ECABFD-A807-F49D-E6C1-7979D07FEA32}"/>
              </a:ext>
            </a:extLst>
          </p:cNvPr>
          <p:cNvSpPr>
            <a:spLocks noGrp="1"/>
          </p:cNvSpPr>
          <p:nvPr>
            <p:ph type="sldNum" sz="quarter" idx="4"/>
          </p:nvPr>
        </p:nvSpPr>
        <p:spPr/>
        <p:txBody>
          <a:bodyPr/>
          <a:lstStyle/>
          <a:p>
            <a:fld id="{E19FEFA5-F69B-4463-85F3-6BA87B34B307}" type="slidenum">
              <a:rPr kumimoji="1" lang="ja-JP" altLang="en-US" smtClean="0"/>
              <a:pPr/>
              <a:t>7</a:t>
            </a:fld>
            <a:endParaRPr kumimoji="1" lang="ja-JP" altLang="en-US"/>
          </a:p>
        </p:txBody>
      </p:sp>
      <p:sp>
        <p:nvSpPr>
          <p:cNvPr id="5" name="テキスト ボックス 4">
            <a:extLst>
              <a:ext uri="{FF2B5EF4-FFF2-40B4-BE49-F238E27FC236}">
                <a16:creationId xmlns:a16="http://schemas.microsoft.com/office/drawing/2014/main" id="{B3C9C7B7-AE0D-6F56-A2D0-7B4ADC04E026}"/>
              </a:ext>
            </a:extLst>
          </p:cNvPr>
          <p:cNvSpPr txBox="1"/>
          <p:nvPr/>
        </p:nvSpPr>
        <p:spPr>
          <a:xfrm>
            <a:off x="309157" y="1112769"/>
            <a:ext cx="9287685" cy="5170646"/>
          </a:xfrm>
          <a:prstGeom prst="rect">
            <a:avLst/>
          </a:prstGeom>
          <a:solidFill>
            <a:schemeClr val="bg1"/>
          </a:solidFill>
        </p:spPr>
        <p:txBody>
          <a:bodyPr wrap="square" rtlCol="0">
            <a:spAutoFit/>
          </a:bodyPr>
          <a:lstStyle/>
          <a:p>
            <a:endParaRPr kumimoji="1" lang="en-US" altLang="ja-JP" sz="1000" dirty="0"/>
          </a:p>
          <a:p>
            <a:r>
              <a:rPr kumimoji="1" lang="ja-JP" altLang="en-US" sz="2000" dirty="0"/>
              <a:t>✓　規制措置を遵守せず無秩序な操業を行う</a:t>
            </a:r>
            <a:r>
              <a:rPr kumimoji="1" lang="en-US" altLang="ja-JP" sz="2000" dirty="0">
                <a:solidFill>
                  <a:srgbClr val="C00000"/>
                </a:solidFill>
              </a:rPr>
              <a:t>IUU</a:t>
            </a:r>
            <a:r>
              <a:rPr kumimoji="1" lang="ja-JP" altLang="en-US" sz="2000" dirty="0">
                <a:solidFill>
                  <a:srgbClr val="C00000"/>
                </a:solidFill>
              </a:rPr>
              <a:t>（違法・無報告・無規制）漁</a:t>
            </a:r>
            <a:endParaRPr kumimoji="1" lang="en-US" altLang="ja-JP" sz="2000" dirty="0">
              <a:solidFill>
                <a:srgbClr val="C00000"/>
              </a:solidFill>
            </a:endParaRPr>
          </a:p>
          <a:p>
            <a:r>
              <a:rPr kumimoji="1" lang="ja-JP" altLang="en-US" sz="2000" dirty="0">
                <a:solidFill>
                  <a:srgbClr val="C00000"/>
                </a:solidFill>
              </a:rPr>
              <a:t>　業</a:t>
            </a:r>
            <a:r>
              <a:rPr kumimoji="1" lang="ja-JP" altLang="en-US" sz="2000" dirty="0"/>
              <a:t>は、</a:t>
            </a:r>
            <a:r>
              <a:rPr kumimoji="1" lang="ja-JP" altLang="en-US" sz="2000" dirty="0">
                <a:solidFill>
                  <a:srgbClr val="C00000"/>
                </a:solidFill>
              </a:rPr>
              <a:t>水産資源に悪影響を与え、適切な資源管理を阻害するおそれ</a:t>
            </a:r>
            <a:r>
              <a:rPr kumimoji="1" lang="ja-JP" altLang="en-US" sz="2000" dirty="0"/>
              <a:t>がありま</a:t>
            </a:r>
            <a:endParaRPr kumimoji="1" lang="en-US" altLang="ja-JP" sz="2000" dirty="0"/>
          </a:p>
          <a:p>
            <a:r>
              <a:rPr kumimoji="1" lang="ja-JP" altLang="en-US" sz="2000" dirty="0"/>
              <a:t>　す。このため、</a:t>
            </a:r>
            <a:r>
              <a:rPr kumimoji="1" lang="en-US" altLang="ja-JP" sz="2000" dirty="0">
                <a:solidFill>
                  <a:srgbClr val="C00000"/>
                </a:solidFill>
              </a:rPr>
              <a:t>IUU</a:t>
            </a:r>
            <a:r>
              <a:rPr kumimoji="1" lang="ja-JP" altLang="en-US" sz="2000" dirty="0">
                <a:solidFill>
                  <a:srgbClr val="C00000"/>
                </a:solidFill>
              </a:rPr>
              <a:t>漁業の抑制・根絶に向けた取組が国際的に進められてい</a:t>
            </a:r>
            <a:endParaRPr kumimoji="1" lang="en-US" altLang="ja-JP" sz="2000" dirty="0">
              <a:solidFill>
                <a:srgbClr val="C00000"/>
              </a:solidFill>
            </a:endParaRPr>
          </a:p>
          <a:p>
            <a:r>
              <a:rPr kumimoji="1" lang="ja-JP" altLang="en-US" sz="2000" dirty="0">
                <a:solidFill>
                  <a:srgbClr val="C00000"/>
                </a:solidFill>
              </a:rPr>
              <a:t>　ます</a:t>
            </a:r>
            <a:r>
              <a:rPr kumimoji="1" lang="ja-JP" altLang="en-US" sz="2000" dirty="0"/>
              <a:t>。</a:t>
            </a:r>
            <a:endParaRPr kumimoji="1" lang="en-US" altLang="ja-JP" sz="2000" dirty="0"/>
          </a:p>
          <a:p>
            <a:r>
              <a:rPr kumimoji="1" lang="ja-JP" altLang="en-US" sz="2000" dirty="0"/>
              <a:t>✓　</a:t>
            </a:r>
            <a:r>
              <a:rPr kumimoji="1" lang="ja-JP" altLang="en-US" sz="2000" dirty="0">
                <a:solidFill>
                  <a:srgbClr val="C00000"/>
                </a:solidFill>
              </a:rPr>
              <a:t>各地域漁業管理機関</a:t>
            </a:r>
            <a:r>
              <a:rPr kumimoji="1" lang="ja-JP" altLang="en-US" sz="2000" dirty="0"/>
              <a:t>においては、</a:t>
            </a:r>
            <a:r>
              <a:rPr kumimoji="1" lang="ja-JP" altLang="en-US" sz="2000" dirty="0">
                <a:solidFill>
                  <a:srgbClr val="C00000"/>
                </a:solidFill>
              </a:rPr>
              <a:t>正規の漁業許可を受けた漁船等のリスト</a:t>
            </a:r>
            <a:endParaRPr kumimoji="1" lang="en-US" altLang="ja-JP" sz="2000" dirty="0">
              <a:solidFill>
                <a:srgbClr val="C00000"/>
              </a:solidFill>
            </a:endParaRPr>
          </a:p>
          <a:p>
            <a:r>
              <a:rPr kumimoji="1" lang="ja-JP" altLang="en-US" sz="2000" dirty="0">
                <a:solidFill>
                  <a:srgbClr val="C00000"/>
                </a:solidFill>
              </a:rPr>
              <a:t>　化</a:t>
            </a:r>
            <a:r>
              <a:rPr kumimoji="1" lang="ja-JP" altLang="en-US" sz="2000" dirty="0"/>
              <a:t>（ポジティブリスト）や</a:t>
            </a:r>
            <a:r>
              <a:rPr kumimoji="1" lang="en-US" altLang="ja-JP" sz="2000" dirty="0">
                <a:solidFill>
                  <a:srgbClr val="C00000"/>
                </a:solidFill>
              </a:rPr>
              <a:t>IUU</a:t>
            </a:r>
            <a:r>
              <a:rPr kumimoji="1" lang="ja-JP" altLang="en-US" sz="2000" dirty="0">
                <a:solidFill>
                  <a:srgbClr val="C00000"/>
                </a:solidFill>
              </a:rPr>
              <a:t>漁業への関与が確認された漁船や運搬船等をリ</a:t>
            </a:r>
            <a:endParaRPr kumimoji="1" lang="en-US" altLang="ja-JP" sz="2000" dirty="0">
              <a:solidFill>
                <a:srgbClr val="C00000"/>
              </a:solidFill>
            </a:endParaRPr>
          </a:p>
          <a:p>
            <a:r>
              <a:rPr kumimoji="1" lang="ja-JP" altLang="en-US" sz="2000" dirty="0">
                <a:solidFill>
                  <a:srgbClr val="C00000"/>
                </a:solidFill>
              </a:rPr>
              <a:t>　スト化</a:t>
            </a:r>
            <a:r>
              <a:rPr kumimoji="1" lang="ja-JP" altLang="en-US" sz="2000" dirty="0"/>
              <a:t>（ネガティブリスト）する措置が導入されています。</a:t>
            </a:r>
            <a:endParaRPr kumimoji="1" lang="en-US" altLang="ja-JP" sz="2000" dirty="0"/>
          </a:p>
          <a:p>
            <a:r>
              <a:rPr kumimoji="1" lang="ja-JP" altLang="en-US" sz="2000" dirty="0"/>
              <a:t>✓　二国間においても、ロシアで密漁されたカニが我が国に密輸出されること</a:t>
            </a:r>
            <a:endParaRPr kumimoji="1" lang="en-US" altLang="ja-JP" sz="2000" dirty="0"/>
          </a:p>
          <a:p>
            <a:r>
              <a:rPr kumimoji="1" lang="ja-JP" altLang="en-US" sz="2000" dirty="0"/>
              <a:t>　を防止する我が国とロシアの間の二国間協定が締結するなど、</a:t>
            </a:r>
            <a:r>
              <a:rPr kumimoji="1" lang="en-US" altLang="ja-JP" sz="2000" dirty="0"/>
              <a:t>IUU</a:t>
            </a:r>
            <a:r>
              <a:rPr kumimoji="1" lang="ja-JP" altLang="en-US" sz="2000" dirty="0"/>
              <a:t>漁業の抑</a:t>
            </a:r>
            <a:endParaRPr kumimoji="1" lang="en-US" altLang="ja-JP" sz="2000" dirty="0"/>
          </a:p>
          <a:p>
            <a:r>
              <a:rPr kumimoji="1" lang="ja-JP" altLang="en-US" sz="2000" dirty="0"/>
              <a:t>　制・根絶を目指した取組が行われています。</a:t>
            </a:r>
            <a:endParaRPr kumimoji="1" lang="en-US" altLang="ja-JP" sz="2000" dirty="0"/>
          </a:p>
          <a:p>
            <a:r>
              <a:rPr kumimoji="1" lang="ja-JP" altLang="en-US" sz="2000" dirty="0"/>
              <a:t>✓　締約国が</a:t>
            </a:r>
            <a:r>
              <a:rPr kumimoji="1" lang="en-US" altLang="ja-JP" sz="2000" dirty="0"/>
              <a:t>IUU</a:t>
            </a:r>
            <a:r>
              <a:rPr kumimoji="1" lang="ja-JP" altLang="en-US" sz="2000" dirty="0"/>
              <a:t>漁業に従事した外国漁船の寄港を禁止すること等の寄港国措置　</a:t>
            </a:r>
            <a:endParaRPr kumimoji="1" lang="en-US" altLang="ja-JP" sz="2000" dirty="0"/>
          </a:p>
          <a:p>
            <a:r>
              <a:rPr kumimoji="1" lang="ja-JP" altLang="en-US" sz="2000" dirty="0"/>
              <a:t>　を通じて、</a:t>
            </a:r>
            <a:r>
              <a:rPr kumimoji="1" lang="en-US" altLang="ja-JP" sz="2000" dirty="0">
                <a:solidFill>
                  <a:srgbClr val="C00000"/>
                </a:solidFill>
              </a:rPr>
              <a:t>IUU</a:t>
            </a:r>
            <a:r>
              <a:rPr kumimoji="1" lang="ja-JP" altLang="en-US" sz="2000" dirty="0">
                <a:solidFill>
                  <a:srgbClr val="C00000"/>
                </a:solidFill>
              </a:rPr>
              <a:t>漁業の抑制・根絶を図る違法漁業防止寄港国措置協定</a:t>
            </a:r>
            <a:r>
              <a:rPr kumimoji="1" lang="ja-JP" altLang="en-US" sz="2000" dirty="0"/>
              <a:t>＊により、</a:t>
            </a:r>
            <a:endParaRPr kumimoji="1" lang="en-US" altLang="ja-JP" sz="2000" dirty="0"/>
          </a:p>
          <a:p>
            <a:r>
              <a:rPr kumimoji="1" lang="ja-JP" altLang="en-US" sz="2000" dirty="0"/>
              <a:t>　</a:t>
            </a:r>
            <a:r>
              <a:rPr kumimoji="1" lang="ja-JP" altLang="en-US" sz="2000" dirty="0">
                <a:solidFill>
                  <a:srgbClr val="C00000"/>
                </a:solidFill>
              </a:rPr>
              <a:t>寄港地において効率的・効果的な取締りを行うことが可能</a:t>
            </a:r>
            <a:r>
              <a:rPr kumimoji="1" lang="ja-JP" altLang="en-US" sz="2000" dirty="0"/>
              <a:t>となっています</a:t>
            </a:r>
            <a:endParaRPr kumimoji="1" lang="en-US" altLang="ja-JP" sz="2000" dirty="0"/>
          </a:p>
          <a:p>
            <a:r>
              <a:rPr kumimoji="1" lang="ja-JP" altLang="en-US" sz="2000" dirty="0"/>
              <a:t>✓　我が国においても、</a:t>
            </a:r>
            <a:r>
              <a:rPr kumimoji="1" lang="ja-JP" altLang="en-US" sz="2000" dirty="0">
                <a:solidFill>
                  <a:srgbClr val="C00000"/>
                </a:solidFill>
              </a:rPr>
              <a:t>特定水産動植物等の国内流通の適正化等に関する法律</a:t>
            </a:r>
            <a:endParaRPr kumimoji="1" lang="en-US" altLang="ja-JP" sz="2000" dirty="0">
              <a:solidFill>
                <a:srgbClr val="C00000"/>
              </a:solidFill>
            </a:endParaRPr>
          </a:p>
          <a:p>
            <a:r>
              <a:rPr kumimoji="1" lang="ja-JP" altLang="en-US" sz="2000" dirty="0"/>
              <a:t>　の適正な運用を通じて、</a:t>
            </a:r>
            <a:r>
              <a:rPr kumimoji="1" lang="en-US" altLang="ja-JP" sz="2000" dirty="0"/>
              <a:t>IUU</a:t>
            </a:r>
            <a:r>
              <a:rPr kumimoji="1" lang="ja-JP" altLang="en-US" sz="2000" dirty="0"/>
              <a:t>漁業由来の漁獲物の我が国への流入を防ぐことと</a:t>
            </a:r>
            <a:endParaRPr kumimoji="1" lang="en-US" altLang="ja-JP" sz="2000" dirty="0"/>
          </a:p>
          <a:p>
            <a:r>
              <a:rPr kumimoji="1" lang="ja-JP" altLang="en-US" sz="2000" dirty="0"/>
              <a:t>　しています。</a:t>
            </a:r>
            <a:endParaRPr kumimoji="1" lang="en-US" altLang="ja-JP" sz="2000" dirty="0"/>
          </a:p>
        </p:txBody>
      </p:sp>
      <p:sp>
        <p:nvSpPr>
          <p:cNvPr id="6" name="テキスト ボックス 5">
            <a:extLst>
              <a:ext uri="{FF2B5EF4-FFF2-40B4-BE49-F238E27FC236}">
                <a16:creationId xmlns:a16="http://schemas.microsoft.com/office/drawing/2014/main" id="{F033D334-F75A-5C94-30CC-55150CB62A89}"/>
              </a:ext>
            </a:extLst>
          </p:cNvPr>
          <p:cNvSpPr txBox="1"/>
          <p:nvPr/>
        </p:nvSpPr>
        <p:spPr>
          <a:xfrm>
            <a:off x="562083" y="6331436"/>
            <a:ext cx="9143999" cy="461665"/>
          </a:xfrm>
          <a:prstGeom prst="rect">
            <a:avLst/>
          </a:prstGeom>
          <a:noFill/>
        </p:spPr>
        <p:txBody>
          <a:bodyPr wrap="square">
            <a:spAutoFit/>
          </a:bodyPr>
          <a:lstStyle/>
          <a:p>
            <a:r>
              <a:rPr lang="ja-JP" altLang="en-US" sz="1200" dirty="0"/>
              <a:t>＊　正式名称：違法な漁業、報告されていない漁業及び規制されていない漁業を防止し、抑止し、及び排除するための寄港国の措</a:t>
            </a:r>
            <a:endParaRPr lang="en-US" altLang="ja-JP" sz="1200" dirty="0"/>
          </a:p>
          <a:p>
            <a:r>
              <a:rPr lang="ja-JP" altLang="en-US" sz="1200" dirty="0"/>
              <a:t>　置に関する協定</a:t>
            </a:r>
            <a:endParaRPr lang="en-US" altLang="ja-JP" sz="1200" dirty="0"/>
          </a:p>
        </p:txBody>
      </p:sp>
    </p:spTree>
    <p:extLst>
      <p:ext uri="{BB962C8B-B14F-4D97-AF65-F5344CB8AC3E}">
        <p14:creationId xmlns:p14="http://schemas.microsoft.com/office/powerpoint/2010/main" val="2200989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AD16BAA-1491-6098-A32B-C8F5D1B91B3C}"/>
              </a:ext>
            </a:extLst>
          </p:cNvPr>
          <p:cNvSpPr>
            <a:spLocks noGrp="1"/>
          </p:cNvSpPr>
          <p:nvPr>
            <p:ph type="title"/>
          </p:nvPr>
        </p:nvSpPr>
        <p:spPr>
          <a:xfrm>
            <a:off x="869251" y="4590661"/>
            <a:ext cx="6383603" cy="1065690"/>
          </a:xfrm>
          <a:prstGeom prst="rect">
            <a:avLst/>
          </a:prstGeom>
        </p:spPr>
        <p:txBody>
          <a:bodyPr vert="horz" lIns="91440" tIns="45720" rIns="91440" bIns="45720" rtlCol="0" anchor="b">
            <a:noAutofit/>
          </a:bodyPr>
          <a:lstStyle/>
          <a:p>
            <a:pPr>
              <a:defRPr/>
            </a:pPr>
            <a:r>
              <a:rPr lang="en-US" altLang="ja-JP" sz="6000" cap="all" spc="-100" dirty="0">
                <a:solidFill>
                  <a:schemeClr val="tx1"/>
                </a:solidFill>
              </a:rPr>
              <a:t>Ⅱ</a:t>
            </a:r>
            <a:r>
              <a:rPr kumimoji="1" lang="en-US" altLang="ja-JP" sz="6000" cap="all" spc="-100" dirty="0">
                <a:solidFill>
                  <a:schemeClr val="tx1"/>
                </a:solidFill>
              </a:rPr>
              <a:t>.</a:t>
            </a:r>
            <a:r>
              <a:rPr kumimoji="1" lang="ja-JP" altLang="en-US" sz="6000" cap="all" spc="-100" dirty="0">
                <a:solidFill>
                  <a:schemeClr val="tx1"/>
                </a:solidFill>
              </a:rPr>
              <a:t>漁船の事故と</a:t>
            </a:r>
            <a:br>
              <a:rPr kumimoji="1" lang="en-US" altLang="ja-JP" sz="6000" cap="all" spc="-100" dirty="0">
                <a:solidFill>
                  <a:schemeClr val="tx1"/>
                </a:solidFill>
              </a:rPr>
            </a:br>
            <a:r>
              <a:rPr lang="ja-JP" altLang="en-US" sz="6000" cap="all" spc="-100" dirty="0">
                <a:solidFill>
                  <a:schemeClr val="tx1"/>
                </a:solidFill>
              </a:rPr>
              <a:t>　安全対策</a:t>
            </a:r>
            <a:endParaRPr kumimoji="1" lang="en-US" altLang="ja-JP" sz="6000" cap="all" spc="-100" dirty="0">
              <a:solidFill>
                <a:schemeClr val="tx1"/>
              </a:solidFill>
            </a:endParaRPr>
          </a:p>
        </p:txBody>
      </p:sp>
      <p:sp>
        <p:nvSpPr>
          <p:cNvPr id="4" name="スライド番号プレースホルダー 3">
            <a:extLst>
              <a:ext uri="{FF2B5EF4-FFF2-40B4-BE49-F238E27FC236}">
                <a16:creationId xmlns:a16="http://schemas.microsoft.com/office/drawing/2014/main" id="{B16C3BCD-58B7-AAEA-7A59-9EB1E06DD309}"/>
              </a:ext>
            </a:extLst>
          </p:cNvPr>
          <p:cNvSpPr>
            <a:spLocks noGrp="1"/>
          </p:cNvSpPr>
          <p:nvPr>
            <p:ph type="sldNum" sz="quarter" idx="4"/>
          </p:nvPr>
        </p:nvSpPr>
        <p:spPr/>
        <p:txBody>
          <a:bodyPr vert="horz" lIns="91440" tIns="45720" rIns="91440" bIns="45720" rtlCol="0" anchor="ctr">
            <a:normAutofit/>
          </a:bodyPr>
          <a:lstStyle/>
          <a:p>
            <a:pPr>
              <a:spcAft>
                <a:spcPts val="600"/>
              </a:spcAft>
            </a:pPr>
            <a:fld id="{E19FEFA5-F69B-4463-85F3-6BA87B34B307}" type="slidenum">
              <a:rPr kumimoji="1" lang="en-US" altLang="ja-JP" kern="1200">
                <a:solidFill>
                  <a:schemeClr val="tx1"/>
                </a:solidFill>
                <a:latin typeface="+mn-ea"/>
                <a:cs typeface="+mn-cs"/>
              </a:rPr>
              <a:pPr>
                <a:spcAft>
                  <a:spcPts val="600"/>
                </a:spcAft>
              </a:pPr>
              <a:t>8</a:t>
            </a:fld>
            <a:endParaRPr kumimoji="1" lang="en-US" altLang="ja-JP" kern="1200" dirty="0">
              <a:solidFill>
                <a:schemeClr val="tx1"/>
              </a:solidFill>
              <a:latin typeface="+mn-ea"/>
              <a:cs typeface="+mn-cs"/>
            </a:endParaRPr>
          </a:p>
        </p:txBody>
      </p:sp>
      <p:pic>
        <p:nvPicPr>
          <p:cNvPr id="6" name="図 5">
            <a:extLst>
              <a:ext uri="{FF2B5EF4-FFF2-40B4-BE49-F238E27FC236}">
                <a16:creationId xmlns:a16="http://schemas.microsoft.com/office/drawing/2014/main" id="{69087751-6DB1-B01D-5B0E-8A36FE4813CB}"/>
              </a:ext>
            </a:extLst>
          </p:cNvPr>
          <p:cNvPicPr>
            <a:picLocks noChangeAspect="1"/>
          </p:cNvPicPr>
          <p:nvPr/>
        </p:nvPicPr>
        <p:blipFill>
          <a:blip r:embed="rId3"/>
          <a:srcRect l="21771" t="54722" r="51814" b="15709"/>
          <a:stretch/>
        </p:blipFill>
        <p:spPr>
          <a:xfrm>
            <a:off x="864248" y="1410706"/>
            <a:ext cx="2707173" cy="1704607"/>
          </a:xfrm>
          <a:prstGeom prst="rect">
            <a:avLst/>
          </a:prstGeom>
        </p:spPr>
      </p:pic>
      <p:pic>
        <p:nvPicPr>
          <p:cNvPr id="8" name="図 7">
            <a:extLst>
              <a:ext uri="{FF2B5EF4-FFF2-40B4-BE49-F238E27FC236}">
                <a16:creationId xmlns:a16="http://schemas.microsoft.com/office/drawing/2014/main" id="{98B258F8-47F3-436B-281A-32FE983B0DB4}"/>
              </a:ext>
            </a:extLst>
          </p:cNvPr>
          <p:cNvPicPr>
            <a:picLocks noChangeAspect="1"/>
          </p:cNvPicPr>
          <p:nvPr/>
        </p:nvPicPr>
        <p:blipFill>
          <a:blip r:embed="rId4"/>
          <a:srcRect l="13324" t="54722" r="67257" b="15709"/>
          <a:stretch/>
        </p:blipFill>
        <p:spPr>
          <a:xfrm>
            <a:off x="3863846" y="1103650"/>
            <a:ext cx="2707173" cy="2318720"/>
          </a:xfrm>
          <a:prstGeom prst="rect">
            <a:avLst/>
          </a:prstGeom>
        </p:spPr>
      </p:pic>
      <p:pic>
        <p:nvPicPr>
          <p:cNvPr id="3" name="図 2">
            <a:extLst>
              <a:ext uri="{FF2B5EF4-FFF2-40B4-BE49-F238E27FC236}">
                <a16:creationId xmlns:a16="http://schemas.microsoft.com/office/drawing/2014/main" id="{3D67A00A-9C64-38EB-5D68-2DCB57891AE8}"/>
              </a:ext>
            </a:extLst>
          </p:cNvPr>
          <p:cNvPicPr>
            <a:picLocks noChangeAspect="1"/>
          </p:cNvPicPr>
          <p:nvPr/>
        </p:nvPicPr>
        <p:blipFill>
          <a:blip r:embed="rId3"/>
          <a:srcRect l="52337" t="54722" r="12778" b="15709"/>
          <a:stretch/>
        </p:blipFill>
        <p:spPr>
          <a:xfrm>
            <a:off x="6863442" y="1631560"/>
            <a:ext cx="2648794" cy="1262898"/>
          </a:xfrm>
          <a:prstGeom prst="rect">
            <a:avLst/>
          </a:prstGeom>
        </p:spPr>
      </p:pic>
    </p:spTree>
    <p:extLst>
      <p:ext uri="{BB962C8B-B14F-4D97-AF65-F5344CB8AC3E}">
        <p14:creationId xmlns:p14="http://schemas.microsoft.com/office/powerpoint/2010/main" val="32299419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ボードルーム">
  <a:themeElements>
    <a:clrScheme name="イオン ボードルーム">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イオン ボードルーム">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ボードルーム">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27645845FE584949A9DAF21575ECBFFF" ma:contentTypeVersion="19" ma:contentTypeDescription="新しいドキュメントを作成します。" ma:contentTypeScope="" ma:versionID="5a04591ab43e10d08264caac865ccc95">
  <xsd:schema xmlns:xsd="http://www.w3.org/2001/XMLSchema" xmlns:xs="http://www.w3.org/2001/XMLSchema" xmlns:p="http://schemas.microsoft.com/office/2006/metadata/properties" xmlns:ns2="f8d93d72-e8f0-4c90-8ce1-a9548ccb60bb" xmlns:ns3="85ec59af-1a16-40a0-b163-384e34c79a5c" targetNamespace="http://schemas.microsoft.com/office/2006/metadata/properties" ma:root="true" ma:fieldsID="3eda81e7edba17f1144cf4b96702d7a8" ns2:_="" ns3:_="">
    <xsd:import namespace="f8d93d72-e8f0-4c90-8ce1-a9548ccb60bb"/>
    <xsd:import namespace="85ec59af-1a16-40a0-b163-384e34c79a5c"/>
    <xsd:element name="properties">
      <xsd:complexType>
        <xsd:sequence>
          <xsd:element name="documentManagement">
            <xsd:complexType>
              <xsd:all>
                <xsd:element ref="ns2:_x4f5c__x6210__x65e5__x6642_"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element ref="ns3:SharedWithUsers" minOccurs="0"/>
                <xsd:element ref="ns3:SharedWithDetails" minOccurs="0"/>
                <xsd:element ref="ns2:response" minOccurs="0"/>
                <xsd:element ref="ns2:name" minOccurs="0"/>
                <xsd:element ref="ns2:Em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93d72-e8f0-4c90-8ce1-a9548ccb60bb" elementFormDefault="qualified">
    <xsd:import namespace="http://schemas.microsoft.com/office/2006/documentManagement/types"/>
    <xsd:import namespace="http://schemas.microsoft.com/office/infopath/2007/PartnerControls"/>
    <xsd:element name="_x4f5c__x6210__x65e5__x6642_" ma:index="8" nillable="true" ma:displayName="作成日時" ma:default="" ma:description="" ma:format="DateTime" ma:internalName="_x4f5c__x6210__x65e5__x6642_">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response" ma:index="24" nillable="true" ma:displayName="response" ma:format="Dropdown" ma:internalName="response">
      <xsd:simpleType>
        <xsd:restriction base="dms:Text">
          <xsd:maxLength value="255"/>
        </xsd:restriction>
      </xsd:simpleType>
    </xsd:element>
    <xsd:element name="name" ma:index="25" nillable="true" ma:displayName="name" ma:format="Dropdown" ma:internalName="name">
      <xsd:simpleType>
        <xsd:restriction base="dms:Text">
          <xsd:maxLength value="255"/>
        </xsd:restriction>
      </xsd:simpleType>
    </xsd:element>
    <xsd:element name="Email" ma:index="26" nillable="true" ma:displayName="Email" ma:format="Dropdown" ma:internalName="Emai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ec59af-1a16-40a0-b163-384e34c79a5c"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63d719b-d03e-426f-a0a8-ceada2aff59c}" ma:internalName="TaxCatchAll" ma:showField="CatchAllData" ma:web="85ec59af-1a16-40a0-b163-384e34c79a5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d93d72-e8f0-4c90-8ce1-a9548ccb60bb">
      <Terms xmlns="http://schemas.microsoft.com/office/infopath/2007/PartnerControls"/>
    </lcf76f155ced4ddcb4097134ff3c332f>
    <TaxCatchAll xmlns="85ec59af-1a16-40a0-b163-384e34c79a5c" xsi:nil="true"/>
    <_x4f5c__x6210__x65e5__x6642_ xmlns="f8d93d72-e8f0-4c90-8ce1-a9548ccb60bb" xsi:nil="true"/>
    <response xmlns="f8d93d72-e8f0-4c90-8ce1-a9548ccb60bb" xsi:nil="true"/>
    <Email xmlns="f8d93d72-e8f0-4c90-8ce1-a9548ccb60bb" xsi:nil="true"/>
    <name xmlns="f8d93d72-e8f0-4c90-8ce1-a9548ccb60bb" xsi:nil="true"/>
  </documentManagement>
</p:properties>
</file>

<file path=customXml/itemProps1.xml><?xml version="1.0" encoding="utf-8"?>
<ds:datastoreItem xmlns:ds="http://schemas.openxmlformats.org/officeDocument/2006/customXml" ds:itemID="{25AAD7DB-1019-46BA-8795-1B1BEAC9351D}">
  <ds:schemaRefs>
    <ds:schemaRef ds:uri="http://schemas.microsoft.com/sharepoint/v3/contenttype/forms"/>
  </ds:schemaRefs>
</ds:datastoreItem>
</file>

<file path=customXml/itemProps2.xml><?xml version="1.0" encoding="utf-8"?>
<ds:datastoreItem xmlns:ds="http://schemas.openxmlformats.org/officeDocument/2006/customXml" ds:itemID="{BB2FA063-DD35-4368-9389-19DED84406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d93d72-e8f0-4c90-8ce1-a9548ccb60bb"/>
    <ds:schemaRef ds:uri="85ec59af-1a16-40a0-b163-384e34c79a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16AF19-F897-4169-950E-6B4A978D7C34}">
  <ds:schemaRefs>
    <ds:schemaRef ds:uri="http://purl.org/dc/dcmitype/"/>
    <ds:schemaRef ds:uri="http://schemas.microsoft.com/office/2006/documentManagement/types"/>
    <ds:schemaRef ds:uri="http://schemas.microsoft.com/office/infopath/2007/PartnerControls"/>
    <ds:schemaRef ds:uri="http://schemas.microsoft.com/office/2006/metadata/properties"/>
    <ds:schemaRef ds:uri="http://purl.org/dc/terms/"/>
    <ds:schemaRef ds:uri="http://www.w3.org/XML/1998/namespace"/>
    <ds:schemaRef ds:uri="f8d93d72-e8f0-4c90-8ce1-a9548ccb60bb"/>
    <ds:schemaRef ds:uri="http://schemas.openxmlformats.org/package/2006/metadata/core-properties"/>
    <ds:schemaRef ds:uri="85ec59af-1a16-40a0-b163-384e34c79a5c"/>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Ion Boardroom</Template>
  <TotalTime>8306</TotalTime>
  <Words>7843</Words>
  <Application>Microsoft Office PowerPoint</Application>
  <PresentationFormat>A4 210 x 297 mm</PresentationFormat>
  <Paragraphs>758</Paragraphs>
  <Slides>57</Slides>
  <Notes>52</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スライド タイトル</vt:lpstr>
      </vt:variant>
      <vt:variant>
        <vt:i4>57</vt:i4>
      </vt:variant>
      <vt:variant>
        <vt:lpstr>目的別スライド ショー</vt:lpstr>
      </vt:variant>
      <vt:variant>
        <vt:i4>1</vt:i4>
      </vt:variant>
    </vt:vector>
  </HeadingPairs>
  <TitlesOfParts>
    <vt:vector size="71" baseType="lpstr">
      <vt:lpstr>HGPｺﾞｼｯｸM</vt:lpstr>
      <vt:lpstr>ＭＳ Ｐゴシック</vt:lpstr>
      <vt:lpstr>ＭＳ ゴシック</vt:lpstr>
      <vt:lpstr>ＭＳ ゴシック 本文</vt:lpstr>
      <vt:lpstr>ＭＳ 明朝</vt:lpstr>
      <vt:lpstr>メイリオ</vt:lpstr>
      <vt:lpstr>游ゴシック</vt:lpstr>
      <vt:lpstr>Arial</vt:lpstr>
      <vt:lpstr>Century Gothic</vt:lpstr>
      <vt:lpstr>Tahoma</vt:lpstr>
      <vt:lpstr>Wingdings</vt:lpstr>
      <vt:lpstr>Wingdings 3</vt:lpstr>
      <vt:lpstr>イオン ボードルーム</vt:lpstr>
      <vt:lpstr>漁ろう操船講習</vt:lpstr>
      <vt:lpstr>講習の内容</vt:lpstr>
      <vt:lpstr>Ⅰ.我が国の 　漁業</vt:lpstr>
      <vt:lpstr>PowerPoint プレゼンテーション</vt:lpstr>
      <vt:lpstr>Ⅰ.●●</vt:lpstr>
      <vt:lpstr>Ⅰ.●●</vt:lpstr>
      <vt:lpstr>PowerPoint プレゼンテーション</vt:lpstr>
      <vt:lpstr>IUU漁業の撲滅に向けた動き</vt:lpstr>
      <vt:lpstr>Ⅱ.漁船の事故と 　安全対策</vt:lpstr>
      <vt:lpstr>漁船における事故と 安全対策</vt:lpstr>
      <vt:lpstr>PowerPoint プレゼンテーション</vt:lpstr>
      <vt:lpstr>Ⅰ.●●</vt:lpstr>
      <vt:lpstr>PowerPoint プレゼンテーション</vt:lpstr>
      <vt:lpstr>講習動画：安全に漁業を行うために （農林水産省作成）</vt:lpstr>
      <vt:lpstr>PowerPoint プレゼンテーション</vt:lpstr>
      <vt:lpstr>PowerPoint プレゼンテーション</vt:lpstr>
      <vt:lpstr>操船の際の 注意点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Ⅲ.関係法令・制度</vt:lpstr>
      <vt:lpstr>PowerPoint プレゼンテーション</vt:lpstr>
      <vt:lpstr>（１）船舶・船員関係　　</vt:lpstr>
      <vt:lpstr>船舶・船員に関する 国際条約</vt:lpstr>
      <vt:lpstr>Ⅰ.●●</vt:lpstr>
      <vt:lpstr>Ⅰ.●●</vt:lpstr>
      <vt:lpstr>Ⅰ.●●</vt:lpstr>
      <vt:lpstr>Ⅰ.●●</vt:lpstr>
      <vt:lpstr>SOLAS条約、ILO漁業労働条約</vt:lpstr>
      <vt:lpstr>Ⅰ.●●</vt:lpstr>
      <vt:lpstr>船舶・船員に関する 国内法令</vt:lpstr>
      <vt:lpstr>Ⅰ.●●</vt:lpstr>
      <vt:lpstr>Ⅰ.●●</vt:lpstr>
      <vt:lpstr>Ⅰ.●●</vt:lpstr>
      <vt:lpstr>Ⅰ.●●</vt:lpstr>
      <vt:lpstr>Ⅰ.●●</vt:lpstr>
      <vt:lpstr>（２）漁業関係　　　　　　　</vt:lpstr>
      <vt:lpstr>漁業に関する 国際条約</vt:lpstr>
      <vt:lpstr>国連海洋法条約、 漁船員および漁船の安全に関する規則 </vt:lpstr>
      <vt:lpstr>Ⅰ.●●</vt:lpstr>
      <vt:lpstr>Ⅰ.●●</vt:lpstr>
      <vt:lpstr>漁業に関する 国内法令</vt:lpstr>
      <vt:lpstr>Ⅰ.●●</vt:lpstr>
      <vt:lpstr>Ⅰ.●●</vt:lpstr>
      <vt:lpstr>Ⅳ.漁船員条約 　資格証明書の 　発効手続き</vt:lpstr>
      <vt:lpstr>PowerPoint プレゼンテーション</vt:lpstr>
      <vt:lpstr>PowerPoint プレゼンテーション</vt:lpstr>
      <vt:lpstr>PowerPoint プレゼンテーション</vt:lpstr>
      <vt:lpstr>目的別スライド ショー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水産基本計画の フォローアップについて</dc:title>
  <dc:creator>kazuo_imura240</dc:creator>
  <cp:lastModifiedBy>藤原 佑典</cp:lastModifiedBy>
  <cp:revision>47</cp:revision>
  <cp:lastPrinted>2025-12-18T01:03:53Z</cp:lastPrinted>
  <dcterms:created xsi:type="dcterms:W3CDTF">2019-10-28T09:07:14Z</dcterms:created>
  <dcterms:modified xsi:type="dcterms:W3CDTF">2025-12-22T06:47:34Z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0x01010027645845FE584949A9DAF21575ECBFFF</vt:lpwstr>
  </property>
  <property fmtid="{D5CDD505-2E9C-101B-9397-08002B2CF9AE}" pid="3" name="MediaServiceImageTags">
    <vt:lpwstr/>
  </property>
</Properties>
</file>