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919" r:id="rId4"/>
  </p:sldMasterIdLst>
  <p:notesMasterIdLst>
    <p:notesMasterId r:id="rId27"/>
  </p:notesMasterIdLst>
  <p:handoutMasterIdLst>
    <p:handoutMasterId r:id="rId28"/>
  </p:handoutMasterIdLst>
  <p:sldIdLst>
    <p:sldId id="4549" r:id="rId5"/>
    <p:sldId id="4667" r:id="rId6"/>
    <p:sldId id="4588" r:id="rId7"/>
    <p:sldId id="4678" r:id="rId8"/>
    <p:sldId id="4679" r:id="rId9"/>
    <p:sldId id="4668" r:id="rId10"/>
    <p:sldId id="4672" r:id="rId11"/>
    <p:sldId id="4680" r:id="rId12"/>
    <p:sldId id="4681" r:id="rId13"/>
    <p:sldId id="4669" r:id="rId14"/>
    <p:sldId id="4673" r:id="rId15"/>
    <p:sldId id="4670" r:id="rId16"/>
    <p:sldId id="4674" r:id="rId17"/>
    <p:sldId id="4686" r:id="rId18"/>
    <p:sldId id="4687" r:id="rId19"/>
    <p:sldId id="4682" r:id="rId20"/>
    <p:sldId id="4683" r:id="rId21"/>
    <p:sldId id="4671" r:id="rId22"/>
    <p:sldId id="4675" r:id="rId23"/>
    <p:sldId id="4684" r:id="rId24"/>
    <p:sldId id="4685" r:id="rId25"/>
    <p:sldId id="4623" r:id="rId26"/>
  </p:sldIdLst>
  <p:sldSz cx="9906000" cy="6858000" type="A4"/>
  <p:notesSz cx="6735763" cy="9866313"/>
  <p:custShowLst>
    <p:custShow name="目的別スライド ショー 1" id="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FFFFF"/>
    <a:srgbClr val="FDD4D3"/>
    <a:srgbClr val="FF6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FA98F6-785F-4866-AA7E-C13244669DA2}" v="7" dt="2025-11-19T08:59:19.27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53" autoAdjust="0"/>
  </p:normalViewPr>
  <p:slideViewPr>
    <p:cSldViewPr snapToGrid="0" showGuides="1">
      <p:cViewPr varScale="1">
        <p:scale>
          <a:sx n="52" d="100"/>
          <a:sy n="52" d="100"/>
        </p:scale>
        <p:origin x="1576" y="48"/>
      </p:cViewPr>
      <p:guideLst>
        <p:guide orient="horz" pos="2183"/>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図師 尚文(ZUSHI Naofumi)" userId="977cf3cf-92ce-4201-a48f-a0fb8aa041a8" providerId="ADAL" clId="{7176DD90-BF7E-47A7-BF6D-95AAF85254E7}"/>
    <pc:docChg chg="undo custSel addSld delSld modSld sldOrd">
      <pc:chgData name="図師 尚文(ZUSHI Naofumi)" userId="977cf3cf-92ce-4201-a48f-a0fb8aa041a8" providerId="ADAL" clId="{7176DD90-BF7E-47A7-BF6D-95AAF85254E7}" dt="2025-11-19T09:11:14.018" v="1564" actId="207"/>
      <pc:docMkLst>
        <pc:docMk/>
      </pc:docMkLst>
      <pc:sldChg chg="modSp mod">
        <pc:chgData name="図師 尚文(ZUSHI Naofumi)" userId="977cf3cf-92ce-4201-a48f-a0fb8aa041a8" providerId="ADAL" clId="{7176DD90-BF7E-47A7-BF6D-95AAF85254E7}" dt="2025-11-19T09:09:05.322" v="1538" actId="207"/>
        <pc:sldMkLst>
          <pc:docMk/>
          <pc:sldMk cId="3631900770" sldId="4588"/>
        </pc:sldMkLst>
        <pc:spChg chg="mod">
          <ac:chgData name="図師 尚文(ZUSHI Naofumi)" userId="977cf3cf-92ce-4201-a48f-a0fb8aa041a8" providerId="ADAL" clId="{7176DD90-BF7E-47A7-BF6D-95AAF85254E7}" dt="2025-10-24T09:09:30.470" v="1"/>
          <ac:spMkLst>
            <pc:docMk/>
            <pc:sldMk cId="3631900770" sldId="4588"/>
            <ac:spMk id="4" creationId="{B16C3BCD-58B7-AAEA-7A59-9EB1E06DD309}"/>
          </ac:spMkLst>
        </pc:spChg>
        <pc:spChg chg="mod">
          <ac:chgData name="図師 尚文(ZUSHI Naofumi)" userId="977cf3cf-92ce-4201-a48f-a0fb8aa041a8" providerId="ADAL" clId="{7176DD90-BF7E-47A7-BF6D-95AAF85254E7}" dt="2025-11-19T09:09:05.322" v="1538" actId="207"/>
          <ac:spMkLst>
            <pc:docMk/>
            <pc:sldMk cId="3631900770" sldId="4588"/>
            <ac:spMk id="8" creationId="{3896F512-052E-5345-411F-8675D9EF1946}"/>
          </ac:spMkLst>
        </pc:spChg>
      </pc:sldChg>
      <pc:sldChg chg="delSp modSp mod delDesignElem">
        <pc:chgData name="図師 尚文(ZUSHI Naofumi)" userId="977cf3cf-92ce-4201-a48f-a0fb8aa041a8" providerId="ADAL" clId="{7176DD90-BF7E-47A7-BF6D-95AAF85254E7}" dt="2025-11-11T09:36:16.162" v="591" actId="207"/>
        <pc:sldMkLst>
          <pc:docMk/>
          <pc:sldMk cId="3918610965" sldId="4623"/>
        </pc:sldMkLst>
        <pc:spChg chg="mod">
          <ac:chgData name="図師 尚文(ZUSHI Naofumi)" userId="977cf3cf-92ce-4201-a48f-a0fb8aa041a8" providerId="ADAL" clId="{7176DD90-BF7E-47A7-BF6D-95AAF85254E7}" dt="2025-11-11T09:36:16.162" v="591" actId="207"/>
          <ac:spMkLst>
            <pc:docMk/>
            <pc:sldMk cId="3918610965" sldId="4623"/>
            <ac:spMk id="7" creationId="{EEE4B892-B142-164E-392F-7F2F489C1785}"/>
          </ac:spMkLst>
        </pc:spChg>
      </pc:sldChg>
      <pc:sldChg chg="modSp">
        <pc:chgData name="図師 尚文(ZUSHI Naofumi)" userId="977cf3cf-92ce-4201-a48f-a0fb8aa041a8" providerId="ADAL" clId="{7176DD90-BF7E-47A7-BF6D-95AAF85254E7}" dt="2025-10-24T09:09:30.470" v="1"/>
        <pc:sldMkLst>
          <pc:docMk/>
          <pc:sldMk cId="3315012231" sldId="4667"/>
        </pc:sldMkLst>
        <pc:spChg chg="mod">
          <ac:chgData name="図師 尚文(ZUSHI Naofumi)" userId="977cf3cf-92ce-4201-a48f-a0fb8aa041a8" providerId="ADAL" clId="{7176DD90-BF7E-47A7-BF6D-95AAF85254E7}" dt="2025-10-24T09:09:30.470" v="1"/>
          <ac:spMkLst>
            <pc:docMk/>
            <pc:sldMk cId="3315012231" sldId="4667"/>
            <ac:spMk id="4" creationId="{35196379-FE77-AA4E-32C8-38B98DDD95AF}"/>
          </ac:spMkLst>
        </pc:spChg>
      </pc:sldChg>
      <pc:sldChg chg="modSp">
        <pc:chgData name="図師 尚文(ZUSHI Naofumi)" userId="977cf3cf-92ce-4201-a48f-a0fb8aa041a8" providerId="ADAL" clId="{7176DD90-BF7E-47A7-BF6D-95AAF85254E7}" dt="2025-10-24T09:09:30.470" v="1"/>
        <pc:sldMkLst>
          <pc:docMk/>
          <pc:sldMk cId="3065911258" sldId="4668"/>
        </pc:sldMkLst>
        <pc:spChg chg="mod">
          <ac:chgData name="図師 尚文(ZUSHI Naofumi)" userId="977cf3cf-92ce-4201-a48f-a0fb8aa041a8" providerId="ADAL" clId="{7176DD90-BF7E-47A7-BF6D-95AAF85254E7}" dt="2025-10-24T09:09:30.470" v="1"/>
          <ac:spMkLst>
            <pc:docMk/>
            <pc:sldMk cId="3065911258" sldId="4668"/>
            <ac:spMk id="4" creationId="{1559CD36-0D5E-DC4A-E9C6-8709B1C7ECCF}"/>
          </ac:spMkLst>
        </pc:spChg>
      </pc:sldChg>
      <pc:sldChg chg="modSp mod">
        <pc:chgData name="図師 尚文(ZUSHI Naofumi)" userId="977cf3cf-92ce-4201-a48f-a0fb8aa041a8" providerId="ADAL" clId="{7176DD90-BF7E-47A7-BF6D-95AAF85254E7}" dt="2025-11-11T10:09:38.198" v="712" actId="20577"/>
        <pc:sldMkLst>
          <pc:docMk/>
          <pc:sldMk cId="1160759325" sldId="4669"/>
        </pc:sldMkLst>
        <pc:spChg chg="mod">
          <ac:chgData name="図師 尚文(ZUSHI Naofumi)" userId="977cf3cf-92ce-4201-a48f-a0fb8aa041a8" providerId="ADAL" clId="{7176DD90-BF7E-47A7-BF6D-95AAF85254E7}" dt="2025-10-24T09:09:30.470" v="1"/>
          <ac:spMkLst>
            <pc:docMk/>
            <pc:sldMk cId="1160759325" sldId="4669"/>
            <ac:spMk id="4" creationId="{0565BBDF-621E-CF21-00F6-5024F4DF5EFB}"/>
          </ac:spMkLst>
        </pc:spChg>
        <pc:spChg chg="mod">
          <ac:chgData name="図師 尚文(ZUSHI Naofumi)" userId="977cf3cf-92ce-4201-a48f-a0fb8aa041a8" providerId="ADAL" clId="{7176DD90-BF7E-47A7-BF6D-95AAF85254E7}" dt="2025-11-11T10:09:38.198" v="712" actId="20577"/>
          <ac:spMkLst>
            <pc:docMk/>
            <pc:sldMk cId="1160759325" sldId="4669"/>
            <ac:spMk id="5" creationId="{9215818F-11A4-1B91-8418-AD976CF65272}"/>
          </ac:spMkLst>
        </pc:spChg>
      </pc:sldChg>
      <pc:sldChg chg="modSp mod">
        <pc:chgData name="図師 尚文(ZUSHI Naofumi)" userId="977cf3cf-92ce-4201-a48f-a0fb8aa041a8" providerId="ADAL" clId="{7176DD90-BF7E-47A7-BF6D-95AAF85254E7}" dt="2025-11-19T08:30:19.313" v="978" actId="255"/>
        <pc:sldMkLst>
          <pc:docMk/>
          <pc:sldMk cId="3949781212" sldId="4670"/>
        </pc:sldMkLst>
        <pc:spChg chg="mod">
          <ac:chgData name="図師 尚文(ZUSHI Naofumi)" userId="977cf3cf-92ce-4201-a48f-a0fb8aa041a8" providerId="ADAL" clId="{7176DD90-BF7E-47A7-BF6D-95AAF85254E7}" dt="2025-11-19T08:30:19.313" v="978" actId="255"/>
          <ac:spMkLst>
            <pc:docMk/>
            <pc:sldMk cId="3949781212" sldId="4670"/>
            <ac:spMk id="2" creationId="{DAEB0484-A464-6FE4-15AB-D5C6B163DBD0}"/>
          </ac:spMkLst>
        </pc:spChg>
        <pc:spChg chg="mod">
          <ac:chgData name="図師 尚文(ZUSHI Naofumi)" userId="977cf3cf-92ce-4201-a48f-a0fb8aa041a8" providerId="ADAL" clId="{7176DD90-BF7E-47A7-BF6D-95AAF85254E7}" dt="2025-10-24T09:09:30.470" v="1"/>
          <ac:spMkLst>
            <pc:docMk/>
            <pc:sldMk cId="3949781212" sldId="4670"/>
            <ac:spMk id="4" creationId="{3A8F7219-B6FB-B70F-5434-DEC3025D654C}"/>
          </ac:spMkLst>
        </pc:spChg>
        <pc:spChg chg="mod">
          <ac:chgData name="図師 尚文(ZUSHI Naofumi)" userId="977cf3cf-92ce-4201-a48f-a0fb8aa041a8" providerId="ADAL" clId="{7176DD90-BF7E-47A7-BF6D-95AAF85254E7}" dt="2025-11-11T10:10:10.247" v="718" actId="20577"/>
          <ac:spMkLst>
            <pc:docMk/>
            <pc:sldMk cId="3949781212" sldId="4670"/>
            <ac:spMk id="5" creationId="{5733B4E2-CDAB-FEBD-B5A7-726F863D790D}"/>
          </ac:spMkLst>
        </pc:spChg>
      </pc:sldChg>
      <pc:sldChg chg="modSp mod ord">
        <pc:chgData name="図師 尚文(ZUSHI Naofumi)" userId="977cf3cf-92ce-4201-a48f-a0fb8aa041a8" providerId="ADAL" clId="{7176DD90-BF7E-47A7-BF6D-95AAF85254E7}" dt="2025-11-19T08:55:28.124" v="1406" actId="20577"/>
        <pc:sldMkLst>
          <pc:docMk/>
          <pc:sldMk cId="1814534567" sldId="4671"/>
        </pc:sldMkLst>
        <pc:spChg chg="mod">
          <ac:chgData name="図師 尚文(ZUSHI Naofumi)" userId="977cf3cf-92ce-4201-a48f-a0fb8aa041a8" providerId="ADAL" clId="{7176DD90-BF7E-47A7-BF6D-95AAF85254E7}" dt="2025-11-19T08:55:28.124" v="1406" actId="20577"/>
          <ac:spMkLst>
            <pc:docMk/>
            <pc:sldMk cId="1814534567" sldId="4671"/>
            <ac:spMk id="2" creationId="{8B1983F5-58C7-7A8D-AAD9-834B5F503C63}"/>
          </ac:spMkLst>
        </pc:spChg>
        <pc:spChg chg="mod">
          <ac:chgData name="図師 尚文(ZUSHI Naofumi)" userId="977cf3cf-92ce-4201-a48f-a0fb8aa041a8" providerId="ADAL" clId="{7176DD90-BF7E-47A7-BF6D-95AAF85254E7}" dt="2025-10-24T09:09:30.470" v="1"/>
          <ac:spMkLst>
            <pc:docMk/>
            <pc:sldMk cId="1814534567" sldId="4671"/>
            <ac:spMk id="4" creationId="{2AB1343D-FE62-77E1-C2F6-3E1480286FA6}"/>
          </ac:spMkLst>
        </pc:spChg>
        <pc:spChg chg="mod">
          <ac:chgData name="図師 尚文(ZUSHI Naofumi)" userId="977cf3cf-92ce-4201-a48f-a0fb8aa041a8" providerId="ADAL" clId="{7176DD90-BF7E-47A7-BF6D-95AAF85254E7}" dt="2025-11-19T08:45:27.874" v="1218" actId="20577"/>
          <ac:spMkLst>
            <pc:docMk/>
            <pc:sldMk cId="1814534567" sldId="4671"/>
            <ac:spMk id="5" creationId="{20F38996-5C03-5DEF-1517-E28470028AEE}"/>
          </ac:spMkLst>
        </pc:spChg>
      </pc:sldChg>
      <pc:sldChg chg="modSp mod">
        <pc:chgData name="図師 尚文(ZUSHI Naofumi)" userId="977cf3cf-92ce-4201-a48f-a0fb8aa041a8" providerId="ADAL" clId="{7176DD90-BF7E-47A7-BF6D-95AAF85254E7}" dt="2025-11-19T09:09:27.209" v="1542" actId="207"/>
        <pc:sldMkLst>
          <pc:docMk/>
          <pc:sldMk cId="1601222072" sldId="4672"/>
        </pc:sldMkLst>
        <pc:spChg chg="mod">
          <ac:chgData name="図師 尚文(ZUSHI Naofumi)" userId="977cf3cf-92ce-4201-a48f-a0fb8aa041a8" providerId="ADAL" clId="{7176DD90-BF7E-47A7-BF6D-95AAF85254E7}" dt="2025-10-24T09:09:30.470" v="1"/>
          <ac:spMkLst>
            <pc:docMk/>
            <pc:sldMk cId="1601222072" sldId="4672"/>
            <ac:spMk id="4" creationId="{E5701111-4497-B2EF-85E6-48AE646D286B}"/>
          </ac:spMkLst>
        </pc:spChg>
        <pc:spChg chg="mod">
          <ac:chgData name="図師 尚文(ZUSHI Naofumi)" userId="977cf3cf-92ce-4201-a48f-a0fb8aa041a8" providerId="ADAL" clId="{7176DD90-BF7E-47A7-BF6D-95AAF85254E7}" dt="2025-11-19T09:09:27.209" v="1542" actId="207"/>
          <ac:spMkLst>
            <pc:docMk/>
            <pc:sldMk cId="1601222072" sldId="4672"/>
            <ac:spMk id="8" creationId="{49EAEFEE-4048-1291-67FD-B435E88EF2C3}"/>
          </ac:spMkLst>
        </pc:spChg>
      </pc:sldChg>
      <pc:sldChg chg="modSp mod">
        <pc:chgData name="図師 尚文(ZUSHI Naofumi)" userId="977cf3cf-92ce-4201-a48f-a0fb8aa041a8" providerId="ADAL" clId="{7176DD90-BF7E-47A7-BF6D-95AAF85254E7}" dt="2025-11-19T09:10:03.469" v="1549" actId="207"/>
        <pc:sldMkLst>
          <pc:docMk/>
          <pc:sldMk cId="3881822288" sldId="4673"/>
        </pc:sldMkLst>
        <pc:spChg chg="mod">
          <ac:chgData name="図師 尚文(ZUSHI Naofumi)" userId="977cf3cf-92ce-4201-a48f-a0fb8aa041a8" providerId="ADAL" clId="{7176DD90-BF7E-47A7-BF6D-95AAF85254E7}" dt="2025-11-11T10:09:41.532" v="715" actId="20577"/>
          <ac:spMkLst>
            <pc:docMk/>
            <pc:sldMk cId="3881822288" sldId="4673"/>
            <ac:spMk id="2" creationId="{D8D7E9AD-F613-9EEF-68AF-580A5917813E}"/>
          </ac:spMkLst>
        </pc:spChg>
        <pc:spChg chg="mod">
          <ac:chgData name="図師 尚文(ZUSHI Naofumi)" userId="977cf3cf-92ce-4201-a48f-a0fb8aa041a8" providerId="ADAL" clId="{7176DD90-BF7E-47A7-BF6D-95AAF85254E7}" dt="2025-10-24T09:09:30.470" v="1"/>
          <ac:spMkLst>
            <pc:docMk/>
            <pc:sldMk cId="3881822288" sldId="4673"/>
            <ac:spMk id="4" creationId="{8925A360-392E-4E2D-9C9C-A389428A1F0B}"/>
          </ac:spMkLst>
        </pc:spChg>
        <pc:spChg chg="mod">
          <ac:chgData name="図師 尚文(ZUSHI Naofumi)" userId="977cf3cf-92ce-4201-a48f-a0fb8aa041a8" providerId="ADAL" clId="{7176DD90-BF7E-47A7-BF6D-95AAF85254E7}" dt="2025-11-19T09:10:03.469" v="1549" actId="207"/>
          <ac:spMkLst>
            <pc:docMk/>
            <pc:sldMk cId="3881822288" sldId="4673"/>
            <ac:spMk id="5" creationId="{2EACFEEB-42D2-317B-0F21-6E8BF2DE84B9}"/>
          </ac:spMkLst>
        </pc:spChg>
        <pc:spChg chg="mod">
          <ac:chgData name="図師 尚文(ZUSHI Naofumi)" userId="977cf3cf-92ce-4201-a48f-a0fb8aa041a8" providerId="ADAL" clId="{7176DD90-BF7E-47A7-BF6D-95AAF85254E7}" dt="2025-11-19T08:52:14.114" v="1337" actId="207"/>
          <ac:spMkLst>
            <pc:docMk/>
            <pc:sldMk cId="3881822288" sldId="4673"/>
            <ac:spMk id="8" creationId="{6C0EB524-4959-0626-55AD-6C24F00387DA}"/>
          </ac:spMkLst>
        </pc:spChg>
      </pc:sldChg>
      <pc:sldChg chg="modSp mod">
        <pc:chgData name="図師 尚文(ZUSHI Naofumi)" userId="977cf3cf-92ce-4201-a48f-a0fb8aa041a8" providerId="ADAL" clId="{7176DD90-BF7E-47A7-BF6D-95AAF85254E7}" dt="2025-11-19T09:10:19.223" v="1551" actId="207"/>
        <pc:sldMkLst>
          <pc:docMk/>
          <pc:sldMk cId="2222125132" sldId="4674"/>
        </pc:sldMkLst>
        <pc:spChg chg="mod">
          <ac:chgData name="図師 尚文(ZUSHI Naofumi)" userId="977cf3cf-92ce-4201-a48f-a0fb8aa041a8" providerId="ADAL" clId="{7176DD90-BF7E-47A7-BF6D-95AAF85254E7}" dt="2025-11-11T10:10:14.686" v="721" actId="20577"/>
          <ac:spMkLst>
            <pc:docMk/>
            <pc:sldMk cId="2222125132" sldId="4674"/>
            <ac:spMk id="2" creationId="{75456518-89CC-4C6A-D7C0-7FCCFCF1DBCA}"/>
          </ac:spMkLst>
        </pc:spChg>
        <pc:spChg chg="mod">
          <ac:chgData name="図師 尚文(ZUSHI Naofumi)" userId="977cf3cf-92ce-4201-a48f-a0fb8aa041a8" providerId="ADAL" clId="{7176DD90-BF7E-47A7-BF6D-95AAF85254E7}" dt="2025-10-24T09:09:30.470" v="1"/>
          <ac:spMkLst>
            <pc:docMk/>
            <pc:sldMk cId="2222125132" sldId="4674"/>
            <ac:spMk id="4" creationId="{96B78D1E-A5AD-31F0-91C2-DF304E2C3D11}"/>
          </ac:spMkLst>
        </pc:spChg>
        <pc:spChg chg="mod">
          <ac:chgData name="図師 尚文(ZUSHI Naofumi)" userId="977cf3cf-92ce-4201-a48f-a0fb8aa041a8" providerId="ADAL" clId="{7176DD90-BF7E-47A7-BF6D-95AAF85254E7}" dt="2025-11-19T09:10:14.082" v="1550" actId="207"/>
          <ac:spMkLst>
            <pc:docMk/>
            <pc:sldMk cId="2222125132" sldId="4674"/>
            <ac:spMk id="6" creationId="{5A8BDDB5-EEF9-07FE-6144-780FB5EEE3A8}"/>
          </ac:spMkLst>
        </pc:spChg>
        <pc:spChg chg="mod">
          <ac:chgData name="図師 尚文(ZUSHI Naofumi)" userId="977cf3cf-92ce-4201-a48f-a0fb8aa041a8" providerId="ADAL" clId="{7176DD90-BF7E-47A7-BF6D-95AAF85254E7}" dt="2025-11-19T09:10:19.223" v="1551" actId="207"/>
          <ac:spMkLst>
            <pc:docMk/>
            <pc:sldMk cId="2222125132" sldId="4674"/>
            <ac:spMk id="7" creationId="{3E06632F-76A0-67B1-1ABD-BC9F9B06613D}"/>
          </ac:spMkLst>
        </pc:spChg>
      </pc:sldChg>
      <pc:sldChg chg="addSp delSp modSp mod ord">
        <pc:chgData name="図師 尚文(ZUSHI Naofumi)" userId="977cf3cf-92ce-4201-a48f-a0fb8aa041a8" providerId="ADAL" clId="{7176DD90-BF7E-47A7-BF6D-95AAF85254E7}" dt="2025-11-19T09:11:04.134" v="1562" actId="207"/>
        <pc:sldMkLst>
          <pc:docMk/>
          <pc:sldMk cId="2558205459" sldId="4675"/>
        </pc:sldMkLst>
        <pc:spChg chg="mod">
          <ac:chgData name="図師 尚文(ZUSHI Naofumi)" userId="977cf3cf-92ce-4201-a48f-a0fb8aa041a8" providerId="ADAL" clId="{7176DD90-BF7E-47A7-BF6D-95AAF85254E7}" dt="2025-11-19T08:56:56.906" v="1422" actId="1076"/>
          <ac:spMkLst>
            <pc:docMk/>
            <pc:sldMk cId="2558205459" sldId="4675"/>
            <ac:spMk id="2" creationId="{67C0B0B2-E978-E458-DF88-457ECF1794AA}"/>
          </ac:spMkLst>
        </pc:spChg>
        <pc:spChg chg="del mod">
          <ac:chgData name="図師 尚文(ZUSHI Naofumi)" userId="977cf3cf-92ce-4201-a48f-a0fb8aa041a8" providerId="ADAL" clId="{7176DD90-BF7E-47A7-BF6D-95AAF85254E7}" dt="2025-11-19T08:38:38.693" v="1073" actId="21"/>
          <ac:spMkLst>
            <pc:docMk/>
            <pc:sldMk cId="2558205459" sldId="4675"/>
            <ac:spMk id="3" creationId="{28299B72-E4C6-EB7A-6BE3-DEBC0348AAA2}"/>
          </ac:spMkLst>
        </pc:spChg>
        <pc:spChg chg="mod">
          <ac:chgData name="図師 尚文(ZUSHI Naofumi)" userId="977cf3cf-92ce-4201-a48f-a0fb8aa041a8" providerId="ADAL" clId="{7176DD90-BF7E-47A7-BF6D-95AAF85254E7}" dt="2025-10-24T09:09:30.470" v="1"/>
          <ac:spMkLst>
            <pc:docMk/>
            <pc:sldMk cId="2558205459" sldId="4675"/>
            <ac:spMk id="4" creationId="{BBA289CB-1CEB-E463-DBBE-628A1AC7B80A}"/>
          </ac:spMkLst>
        </pc:spChg>
        <pc:spChg chg="del mod">
          <ac:chgData name="図師 尚文(ZUSHI Naofumi)" userId="977cf3cf-92ce-4201-a48f-a0fb8aa041a8" providerId="ADAL" clId="{7176DD90-BF7E-47A7-BF6D-95AAF85254E7}" dt="2025-11-19T08:38:38.693" v="1073" actId="21"/>
          <ac:spMkLst>
            <pc:docMk/>
            <pc:sldMk cId="2558205459" sldId="4675"/>
            <ac:spMk id="5" creationId="{92C78CE0-DE45-5497-95B6-17102B17B672}"/>
          </ac:spMkLst>
        </pc:spChg>
        <pc:spChg chg="add mod">
          <ac:chgData name="図師 尚文(ZUSHI Naofumi)" userId="977cf3cf-92ce-4201-a48f-a0fb8aa041a8" providerId="ADAL" clId="{7176DD90-BF7E-47A7-BF6D-95AAF85254E7}" dt="2025-11-19T09:11:04.134" v="1562" actId="207"/>
          <ac:spMkLst>
            <pc:docMk/>
            <pc:sldMk cId="2558205459" sldId="4675"/>
            <ac:spMk id="6" creationId="{05C62250-0F53-7AFE-B2CF-63DCCE9F6F04}"/>
          </ac:spMkLst>
        </pc:spChg>
        <pc:spChg chg="del mod">
          <ac:chgData name="図師 尚文(ZUSHI Naofumi)" userId="977cf3cf-92ce-4201-a48f-a0fb8aa041a8" providerId="ADAL" clId="{7176DD90-BF7E-47A7-BF6D-95AAF85254E7}" dt="2025-11-19T08:38:38.693" v="1073" actId="21"/>
          <ac:spMkLst>
            <pc:docMk/>
            <pc:sldMk cId="2558205459" sldId="4675"/>
            <ac:spMk id="7" creationId="{031C7A38-58AE-DACC-A510-46CC56634F95}"/>
          </ac:spMkLst>
        </pc:spChg>
        <pc:spChg chg="mod">
          <ac:chgData name="図師 尚文(ZUSHI Naofumi)" userId="977cf3cf-92ce-4201-a48f-a0fb8aa041a8" providerId="ADAL" clId="{7176DD90-BF7E-47A7-BF6D-95AAF85254E7}" dt="2025-11-19T09:06:06.517" v="1531" actId="20577"/>
          <ac:spMkLst>
            <pc:docMk/>
            <pc:sldMk cId="2558205459" sldId="4675"/>
            <ac:spMk id="8" creationId="{AF654091-E125-0F1C-3247-FFF04A66F1AD}"/>
          </ac:spMkLst>
        </pc:spChg>
        <pc:spChg chg="del mod">
          <ac:chgData name="図師 尚文(ZUSHI Naofumi)" userId="977cf3cf-92ce-4201-a48f-a0fb8aa041a8" providerId="ADAL" clId="{7176DD90-BF7E-47A7-BF6D-95AAF85254E7}" dt="2025-11-19T08:38:38.693" v="1073" actId="21"/>
          <ac:spMkLst>
            <pc:docMk/>
            <pc:sldMk cId="2558205459" sldId="4675"/>
            <ac:spMk id="9" creationId="{EF70D825-B41E-201F-A560-8869379EC3DC}"/>
          </ac:spMkLst>
        </pc:spChg>
        <pc:spChg chg="add mod">
          <ac:chgData name="図師 尚文(ZUSHI Naofumi)" userId="977cf3cf-92ce-4201-a48f-a0fb8aa041a8" providerId="ADAL" clId="{7176DD90-BF7E-47A7-BF6D-95AAF85254E7}" dt="2025-11-19T09:06:50.186" v="1537" actId="20577"/>
          <ac:spMkLst>
            <pc:docMk/>
            <pc:sldMk cId="2558205459" sldId="4675"/>
            <ac:spMk id="10" creationId="{64354831-B55C-BA6D-A895-5969655BD4A5}"/>
          </ac:spMkLst>
        </pc:spChg>
      </pc:sldChg>
      <pc:sldChg chg="modSp">
        <pc:chgData name="図師 尚文(ZUSHI Naofumi)" userId="977cf3cf-92ce-4201-a48f-a0fb8aa041a8" providerId="ADAL" clId="{7176DD90-BF7E-47A7-BF6D-95AAF85254E7}" dt="2025-10-24T09:09:30.470" v="1"/>
        <pc:sldMkLst>
          <pc:docMk/>
          <pc:sldMk cId="1959944814" sldId="4678"/>
        </pc:sldMkLst>
        <pc:spChg chg="mod">
          <ac:chgData name="図師 尚文(ZUSHI Naofumi)" userId="977cf3cf-92ce-4201-a48f-a0fb8aa041a8" providerId="ADAL" clId="{7176DD90-BF7E-47A7-BF6D-95AAF85254E7}" dt="2025-10-24T09:09:30.470" v="1"/>
          <ac:spMkLst>
            <pc:docMk/>
            <pc:sldMk cId="1959944814" sldId="4678"/>
            <ac:spMk id="4" creationId="{359DAEDD-2508-C048-DED9-EB1A716FF8AB}"/>
          </ac:spMkLst>
        </pc:spChg>
      </pc:sldChg>
      <pc:sldChg chg="modSp mod">
        <pc:chgData name="図師 尚文(ZUSHI Naofumi)" userId="977cf3cf-92ce-4201-a48f-a0fb8aa041a8" providerId="ADAL" clId="{7176DD90-BF7E-47A7-BF6D-95AAF85254E7}" dt="2025-11-19T09:09:17.238" v="1540" actId="207"/>
        <pc:sldMkLst>
          <pc:docMk/>
          <pc:sldMk cId="538156027" sldId="4679"/>
        </pc:sldMkLst>
        <pc:spChg chg="mod">
          <ac:chgData name="図師 尚文(ZUSHI Naofumi)" userId="977cf3cf-92ce-4201-a48f-a0fb8aa041a8" providerId="ADAL" clId="{7176DD90-BF7E-47A7-BF6D-95AAF85254E7}" dt="2025-11-19T09:09:17.238" v="1540" actId="207"/>
          <ac:spMkLst>
            <pc:docMk/>
            <pc:sldMk cId="538156027" sldId="4679"/>
            <ac:spMk id="3" creationId="{D8607EA3-D78A-50C9-BF00-F4DC6D772540}"/>
          </ac:spMkLst>
        </pc:spChg>
        <pc:spChg chg="mod">
          <ac:chgData name="図師 尚文(ZUSHI Naofumi)" userId="977cf3cf-92ce-4201-a48f-a0fb8aa041a8" providerId="ADAL" clId="{7176DD90-BF7E-47A7-BF6D-95AAF85254E7}" dt="2025-10-24T09:09:30.470" v="1"/>
          <ac:spMkLst>
            <pc:docMk/>
            <pc:sldMk cId="538156027" sldId="4679"/>
            <ac:spMk id="4" creationId="{60831304-B6D6-B9FF-280E-0DFCAAA14B23}"/>
          </ac:spMkLst>
        </pc:spChg>
        <pc:spChg chg="mod">
          <ac:chgData name="図師 尚文(ZUSHI Naofumi)" userId="977cf3cf-92ce-4201-a48f-a0fb8aa041a8" providerId="ADAL" clId="{7176DD90-BF7E-47A7-BF6D-95AAF85254E7}" dt="2025-10-24T09:10:50.128" v="16" actId="20577"/>
          <ac:spMkLst>
            <pc:docMk/>
            <pc:sldMk cId="538156027" sldId="4679"/>
            <ac:spMk id="5" creationId="{9BF35C06-5FD1-6795-03E7-5BD1F2C5412C}"/>
          </ac:spMkLst>
        </pc:spChg>
      </pc:sldChg>
      <pc:sldChg chg="delSp modSp add mod">
        <pc:chgData name="図師 尚文(ZUSHI Naofumi)" userId="977cf3cf-92ce-4201-a48f-a0fb8aa041a8" providerId="ADAL" clId="{7176DD90-BF7E-47A7-BF6D-95AAF85254E7}" dt="2025-11-11T10:08:42.741" v="704" actId="20577"/>
        <pc:sldMkLst>
          <pc:docMk/>
          <pc:sldMk cId="920239784" sldId="4680"/>
        </pc:sldMkLst>
        <pc:spChg chg="mod">
          <ac:chgData name="図師 尚文(ZUSHI Naofumi)" userId="977cf3cf-92ce-4201-a48f-a0fb8aa041a8" providerId="ADAL" clId="{7176DD90-BF7E-47A7-BF6D-95AAF85254E7}" dt="2025-11-11T10:08:42.741" v="704" actId="20577"/>
          <ac:spMkLst>
            <pc:docMk/>
            <pc:sldMk cId="920239784" sldId="4680"/>
            <ac:spMk id="2" creationId="{445BA3D3-BF22-95C0-2A09-820BB5FFEEE8}"/>
          </ac:spMkLst>
        </pc:spChg>
      </pc:sldChg>
      <pc:sldChg chg="modSp add del mod">
        <pc:chgData name="図師 尚文(ZUSHI Naofumi)" userId="977cf3cf-92ce-4201-a48f-a0fb8aa041a8" providerId="ADAL" clId="{7176DD90-BF7E-47A7-BF6D-95AAF85254E7}" dt="2025-10-24T09:21:22.311" v="474" actId="2696"/>
        <pc:sldMkLst>
          <pc:docMk/>
          <pc:sldMk cId="3654807243" sldId="4680"/>
        </pc:sldMkLst>
      </pc:sldChg>
      <pc:sldChg chg="modSp add del mod">
        <pc:chgData name="図師 尚文(ZUSHI Naofumi)" userId="977cf3cf-92ce-4201-a48f-a0fb8aa041a8" providerId="ADAL" clId="{7176DD90-BF7E-47A7-BF6D-95AAF85254E7}" dt="2025-10-24T09:21:22.311" v="474" actId="2696"/>
        <pc:sldMkLst>
          <pc:docMk/>
          <pc:sldMk cId="812599493" sldId="4681"/>
        </pc:sldMkLst>
      </pc:sldChg>
      <pc:sldChg chg="delSp modSp add mod">
        <pc:chgData name="図師 尚文(ZUSHI Naofumi)" userId="977cf3cf-92ce-4201-a48f-a0fb8aa041a8" providerId="ADAL" clId="{7176DD90-BF7E-47A7-BF6D-95AAF85254E7}" dt="2025-11-19T09:09:50.783" v="1546" actId="207"/>
        <pc:sldMkLst>
          <pc:docMk/>
          <pc:sldMk cId="973484603" sldId="4681"/>
        </pc:sldMkLst>
        <pc:spChg chg="mod">
          <ac:chgData name="図師 尚文(ZUSHI Naofumi)" userId="977cf3cf-92ce-4201-a48f-a0fb8aa041a8" providerId="ADAL" clId="{7176DD90-BF7E-47A7-BF6D-95AAF85254E7}" dt="2025-11-19T09:09:50.783" v="1546" actId="207"/>
          <ac:spMkLst>
            <pc:docMk/>
            <pc:sldMk cId="973484603" sldId="4681"/>
            <ac:spMk id="3" creationId="{10D872C2-44C0-5463-B4BA-5E7B1F524A23}"/>
          </ac:spMkLst>
        </pc:spChg>
        <pc:spChg chg="mod">
          <ac:chgData name="図師 尚文(ZUSHI Naofumi)" userId="977cf3cf-92ce-4201-a48f-a0fb8aa041a8" providerId="ADAL" clId="{7176DD90-BF7E-47A7-BF6D-95AAF85254E7}" dt="2025-10-24T10:18:21.260" v="589" actId="20577"/>
          <ac:spMkLst>
            <pc:docMk/>
            <pc:sldMk cId="973484603" sldId="4681"/>
            <ac:spMk id="8" creationId="{CC8F71E1-3E9C-3E2F-9CE8-E93374DF38AC}"/>
          </ac:spMkLst>
        </pc:spChg>
      </pc:sldChg>
      <pc:sldChg chg="modSp add mod">
        <pc:chgData name="図師 尚文(ZUSHI Naofumi)" userId="977cf3cf-92ce-4201-a48f-a0fb8aa041a8" providerId="ADAL" clId="{7176DD90-BF7E-47A7-BF6D-95AAF85254E7}" dt="2025-11-19T08:45:44.144" v="1224" actId="20577"/>
        <pc:sldMkLst>
          <pc:docMk/>
          <pc:sldMk cId="1444791588" sldId="4682"/>
        </pc:sldMkLst>
        <pc:spChg chg="mod">
          <ac:chgData name="図師 尚文(ZUSHI Naofumi)" userId="977cf3cf-92ce-4201-a48f-a0fb8aa041a8" providerId="ADAL" clId="{7176DD90-BF7E-47A7-BF6D-95AAF85254E7}" dt="2025-11-19T08:45:44.144" v="1224" actId="20577"/>
          <ac:spMkLst>
            <pc:docMk/>
            <pc:sldMk cId="1444791588" sldId="4682"/>
            <ac:spMk id="5" creationId="{20F38996-5C03-5DEF-1517-E28470028AEE}"/>
          </ac:spMkLst>
        </pc:spChg>
      </pc:sldChg>
      <pc:sldChg chg="add del">
        <pc:chgData name="図師 尚文(ZUSHI Naofumi)" userId="977cf3cf-92ce-4201-a48f-a0fb8aa041a8" providerId="ADAL" clId="{7176DD90-BF7E-47A7-BF6D-95AAF85254E7}" dt="2025-10-24T10:13:45.026" v="484"/>
        <pc:sldMkLst>
          <pc:docMk/>
          <pc:sldMk cId="3363672370" sldId="4682"/>
        </pc:sldMkLst>
      </pc:sldChg>
      <pc:sldChg chg="add del">
        <pc:chgData name="図師 尚文(ZUSHI Naofumi)" userId="977cf3cf-92ce-4201-a48f-a0fb8aa041a8" providerId="ADAL" clId="{7176DD90-BF7E-47A7-BF6D-95AAF85254E7}" dt="2025-10-24T10:13:45.026" v="484"/>
        <pc:sldMkLst>
          <pc:docMk/>
          <pc:sldMk cId="2145502864" sldId="4683"/>
        </pc:sldMkLst>
      </pc:sldChg>
      <pc:sldChg chg="modSp add mod">
        <pc:chgData name="図師 尚文(ZUSHI Naofumi)" userId="977cf3cf-92ce-4201-a48f-a0fb8aa041a8" providerId="ADAL" clId="{7176DD90-BF7E-47A7-BF6D-95AAF85254E7}" dt="2025-11-19T09:10:49.291" v="1558" actId="207"/>
        <pc:sldMkLst>
          <pc:docMk/>
          <pc:sldMk cId="3953098433" sldId="4683"/>
        </pc:sldMkLst>
        <pc:spChg chg="mod">
          <ac:chgData name="図師 尚文(ZUSHI Naofumi)" userId="977cf3cf-92ce-4201-a48f-a0fb8aa041a8" providerId="ADAL" clId="{7176DD90-BF7E-47A7-BF6D-95AAF85254E7}" dt="2025-11-19T08:45:47.755" v="1227" actId="20577"/>
          <ac:spMkLst>
            <pc:docMk/>
            <pc:sldMk cId="3953098433" sldId="4683"/>
            <ac:spMk id="2" creationId="{67C0B0B2-E978-E458-DF88-457ECF1794AA}"/>
          </ac:spMkLst>
        </pc:spChg>
        <pc:spChg chg="mod">
          <ac:chgData name="図師 尚文(ZUSHI Naofumi)" userId="977cf3cf-92ce-4201-a48f-a0fb8aa041a8" providerId="ADAL" clId="{7176DD90-BF7E-47A7-BF6D-95AAF85254E7}" dt="2025-11-19T09:10:35.153" v="1554" actId="207"/>
          <ac:spMkLst>
            <pc:docMk/>
            <pc:sldMk cId="3953098433" sldId="4683"/>
            <ac:spMk id="3" creationId="{28299B72-E4C6-EB7A-6BE3-DEBC0348AAA2}"/>
          </ac:spMkLst>
        </pc:spChg>
        <pc:spChg chg="mod">
          <ac:chgData name="図師 尚文(ZUSHI Naofumi)" userId="977cf3cf-92ce-4201-a48f-a0fb8aa041a8" providerId="ADAL" clId="{7176DD90-BF7E-47A7-BF6D-95AAF85254E7}" dt="2025-11-19T09:10:42.168" v="1556" actId="207"/>
          <ac:spMkLst>
            <pc:docMk/>
            <pc:sldMk cId="3953098433" sldId="4683"/>
            <ac:spMk id="5" creationId="{92C78CE0-DE45-5497-95B6-17102B17B672}"/>
          </ac:spMkLst>
        </pc:spChg>
        <pc:spChg chg="mod">
          <ac:chgData name="図師 尚文(ZUSHI Naofumi)" userId="977cf3cf-92ce-4201-a48f-a0fb8aa041a8" providerId="ADAL" clId="{7176DD90-BF7E-47A7-BF6D-95AAF85254E7}" dt="2025-11-19T09:10:38.392" v="1555" actId="207"/>
          <ac:spMkLst>
            <pc:docMk/>
            <pc:sldMk cId="3953098433" sldId="4683"/>
            <ac:spMk id="7" creationId="{031C7A38-58AE-DACC-A510-46CC56634F95}"/>
          </ac:spMkLst>
        </pc:spChg>
        <pc:spChg chg="mod">
          <ac:chgData name="図師 尚文(ZUSHI Naofumi)" userId="977cf3cf-92ce-4201-a48f-a0fb8aa041a8" providerId="ADAL" clId="{7176DD90-BF7E-47A7-BF6D-95AAF85254E7}" dt="2025-11-19T09:10:49.291" v="1558" actId="207"/>
          <ac:spMkLst>
            <pc:docMk/>
            <pc:sldMk cId="3953098433" sldId="4683"/>
            <ac:spMk id="9" creationId="{EF70D825-B41E-201F-A560-8869379EC3DC}"/>
          </ac:spMkLst>
        </pc:spChg>
      </pc:sldChg>
      <pc:sldChg chg="modSp add mod">
        <pc:chgData name="図師 尚文(ZUSHI Naofumi)" userId="977cf3cf-92ce-4201-a48f-a0fb8aa041a8" providerId="ADAL" clId="{7176DD90-BF7E-47A7-BF6D-95AAF85254E7}" dt="2025-11-11T10:17:11.834" v="967" actId="20577"/>
        <pc:sldMkLst>
          <pc:docMk/>
          <pc:sldMk cId="3372358250" sldId="4684"/>
        </pc:sldMkLst>
        <pc:spChg chg="mod">
          <ac:chgData name="図師 尚文(ZUSHI Naofumi)" userId="977cf3cf-92ce-4201-a48f-a0fb8aa041a8" providerId="ADAL" clId="{7176DD90-BF7E-47A7-BF6D-95AAF85254E7}" dt="2025-11-11T10:17:11.834" v="967" actId="20577"/>
          <ac:spMkLst>
            <pc:docMk/>
            <pc:sldMk cId="3372358250" sldId="4684"/>
            <ac:spMk id="5" creationId="{6E07CB0F-0A68-4EEB-4748-00837273A654}"/>
          </ac:spMkLst>
        </pc:spChg>
      </pc:sldChg>
      <pc:sldChg chg="modSp add mod">
        <pc:chgData name="図師 尚文(ZUSHI Naofumi)" userId="977cf3cf-92ce-4201-a48f-a0fb8aa041a8" providerId="ADAL" clId="{7176DD90-BF7E-47A7-BF6D-95AAF85254E7}" dt="2025-11-19T09:11:14.018" v="1564" actId="207"/>
        <pc:sldMkLst>
          <pc:docMk/>
          <pc:sldMk cId="2237362217" sldId="4685"/>
        </pc:sldMkLst>
        <pc:spChg chg="mod">
          <ac:chgData name="図師 尚文(ZUSHI Naofumi)" userId="977cf3cf-92ce-4201-a48f-a0fb8aa041a8" providerId="ADAL" clId="{7176DD90-BF7E-47A7-BF6D-95AAF85254E7}" dt="2025-11-11T10:17:16.174" v="972" actId="20577"/>
          <ac:spMkLst>
            <pc:docMk/>
            <pc:sldMk cId="2237362217" sldId="4685"/>
            <ac:spMk id="2" creationId="{08E31174-9F0E-97AD-11C5-FF3DD1DAFCA6}"/>
          </ac:spMkLst>
        </pc:spChg>
        <pc:spChg chg="mod">
          <ac:chgData name="図師 尚文(ZUSHI Naofumi)" userId="977cf3cf-92ce-4201-a48f-a0fb8aa041a8" providerId="ADAL" clId="{7176DD90-BF7E-47A7-BF6D-95AAF85254E7}" dt="2025-11-19T09:11:14.018" v="1564" actId="207"/>
          <ac:spMkLst>
            <pc:docMk/>
            <pc:sldMk cId="2237362217" sldId="4685"/>
            <ac:spMk id="3" creationId="{D8607EA3-D78A-50C9-BF00-F4DC6D772540}"/>
          </ac:spMkLst>
        </pc:spChg>
      </pc:sldChg>
      <pc:sldChg chg="modSp add mod">
        <pc:chgData name="図師 尚文(ZUSHI Naofumi)" userId="977cf3cf-92ce-4201-a48f-a0fb8aa041a8" providerId="ADAL" clId="{7176DD90-BF7E-47A7-BF6D-95AAF85254E7}" dt="2025-11-11T10:16:34.143" v="950" actId="20577"/>
        <pc:sldMkLst>
          <pc:docMk/>
          <pc:sldMk cId="1605858181" sldId="4686"/>
        </pc:sldMkLst>
        <pc:spChg chg="mod">
          <ac:chgData name="図師 尚文(ZUSHI Naofumi)" userId="977cf3cf-92ce-4201-a48f-a0fb8aa041a8" providerId="ADAL" clId="{7176DD90-BF7E-47A7-BF6D-95AAF85254E7}" dt="2025-11-11T10:16:34.143" v="950" actId="20577"/>
          <ac:spMkLst>
            <pc:docMk/>
            <pc:sldMk cId="1605858181" sldId="4686"/>
            <ac:spMk id="2" creationId="{3DED7832-F836-AE47-A8B9-3EFBD3F748B9}"/>
          </ac:spMkLst>
        </pc:spChg>
        <pc:spChg chg="mod">
          <ac:chgData name="図師 尚文(ZUSHI Naofumi)" userId="977cf3cf-92ce-4201-a48f-a0fb8aa041a8" providerId="ADAL" clId="{7176DD90-BF7E-47A7-BF6D-95AAF85254E7}" dt="2025-11-11T10:13:00.615" v="766" actId="20577"/>
          <ac:spMkLst>
            <pc:docMk/>
            <pc:sldMk cId="1605858181" sldId="4686"/>
            <ac:spMk id="5" creationId="{45BDD630-C29D-B0F5-0225-247C401BDD0A}"/>
          </ac:spMkLst>
        </pc:spChg>
      </pc:sldChg>
      <pc:sldChg chg="modSp add mod">
        <pc:chgData name="図師 尚文(ZUSHI Naofumi)" userId="977cf3cf-92ce-4201-a48f-a0fb8aa041a8" providerId="ADAL" clId="{7176DD90-BF7E-47A7-BF6D-95AAF85254E7}" dt="2025-11-19T09:10:29.509" v="1553" actId="207"/>
        <pc:sldMkLst>
          <pc:docMk/>
          <pc:sldMk cId="74558146" sldId="4687"/>
        </pc:sldMkLst>
        <pc:spChg chg="mod">
          <ac:chgData name="図師 尚文(ZUSHI Naofumi)" userId="977cf3cf-92ce-4201-a48f-a0fb8aa041a8" providerId="ADAL" clId="{7176DD90-BF7E-47A7-BF6D-95AAF85254E7}" dt="2025-11-11T10:13:23.766" v="795" actId="20577"/>
          <ac:spMkLst>
            <pc:docMk/>
            <pc:sldMk cId="74558146" sldId="4687"/>
            <ac:spMk id="2" creationId="{52BE82D9-9243-4D73-C777-CED08742B023}"/>
          </ac:spMkLst>
        </pc:spChg>
        <pc:spChg chg="mod">
          <ac:chgData name="図師 尚文(ZUSHI Naofumi)" userId="977cf3cf-92ce-4201-a48f-a0fb8aa041a8" providerId="ADAL" clId="{7176DD90-BF7E-47A7-BF6D-95AAF85254E7}" dt="2025-11-19T09:10:29.509" v="1553" actId="207"/>
          <ac:spMkLst>
            <pc:docMk/>
            <pc:sldMk cId="74558146" sldId="4687"/>
            <ac:spMk id="3" creationId="{86381A0B-5B36-1B13-F2E8-ADF0F71E8AB0}"/>
          </ac:spMkLst>
        </pc:spChg>
        <pc:spChg chg="mod">
          <ac:chgData name="図師 尚文(ZUSHI Naofumi)" userId="977cf3cf-92ce-4201-a48f-a0fb8aa041a8" providerId="ADAL" clId="{7176DD90-BF7E-47A7-BF6D-95AAF85254E7}" dt="2025-11-11T10:16:17.830" v="928" actId="1076"/>
          <ac:spMkLst>
            <pc:docMk/>
            <pc:sldMk cId="74558146" sldId="4687"/>
            <ac:spMk id="8" creationId="{A50F10E6-BED0-2BF9-275E-18D7CEA0921A}"/>
          </ac:spMkLst>
        </pc:spChg>
      </pc:sldChg>
    </pc:docChg>
  </pc:docChgLst>
  <pc:docChgLst>
    <pc:chgData name="図師 尚文(ZUSHI Naofumi)" userId="977cf3cf-92ce-4201-a48f-a0fb8aa041a8" providerId="ADAL" clId="{6D876288-897A-49AE-A00C-877CE3EE1027}"/>
    <pc:docChg chg="undo custSel delSld modSld sldOrd">
      <pc:chgData name="図師 尚文(ZUSHI Naofumi)" userId="977cf3cf-92ce-4201-a48f-a0fb8aa041a8" providerId="ADAL" clId="{6D876288-897A-49AE-A00C-877CE3EE1027}" dt="2025-06-30T08:01:59.374" v="1119" actId="2696"/>
      <pc:docMkLst>
        <pc:docMk/>
      </pc:docMkLst>
      <pc:sldChg chg="delSp mod">
        <pc:chgData name="図師 尚文(ZUSHI Naofumi)" userId="977cf3cf-92ce-4201-a48f-a0fb8aa041a8" providerId="ADAL" clId="{6D876288-897A-49AE-A00C-877CE3EE1027}" dt="2025-06-30T07:20:32.076" v="847" actId="21"/>
        <pc:sldMkLst>
          <pc:docMk/>
          <pc:sldMk cId="3008278466" sldId="275"/>
        </pc:sldMkLst>
      </pc:sldChg>
      <pc:sldChg chg="modSp mod">
        <pc:chgData name="図師 尚文(ZUSHI Naofumi)" userId="977cf3cf-92ce-4201-a48f-a0fb8aa041a8" providerId="ADAL" clId="{6D876288-897A-49AE-A00C-877CE3EE1027}" dt="2025-06-30T08:01:07.802" v="1109" actId="1076"/>
        <pc:sldMkLst>
          <pc:docMk/>
          <pc:sldMk cId="3631900770" sldId="4588"/>
        </pc:sldMkLst>
      </pc:sldChg>
      <pc:sldChg chg="modSp mod">
        <pc:chgData name="図師 尚文(ZUSHI Naofumi)" userId="977cf3cf-92ce-4201-a48f-a0fb8aa041a8" providerId="ADAL" clId="{6D876288-897A-49AE-A00C-877CE3EE1027}" dt="2025-06-30T06:50:01.004" v="502" actId="1076"/>
        <pc:sldMkLst>
          <pc:docMk/>
          <pc:sldMk cId="3913759922" sldId="4594"/>
        </pc:sldMkLst>
      </pc:sldChg>
      <pc:sldChg chg="addSp delSp modSp mod">
        <pc:chgData name="図師 尚文(ZUSHI Naofumi)" userId="977cf3cf-92ce-4201-a48f-a0fb8aa041a8" providerId="ADAL" clId="{6D876288-897A-49AE-A00C-877CE3EE1027}" dt="2025-06-30T06:47:27.479" v="495" actId="1076"/>
        <pc:sldMkLst>
          <pc:docMk/>
          <pc:sldMk cId="386693171" sldId="4595"/>
        </pc:sldMkLst>
      </pc:sldChg>
      <pc:sldChg chg="modSp mod">
        <pc:chgData name="図師 尚文(ZUSHI Naofumi)" userId="977cf3cf-92ce-4201-a48f-a0fb8aa041a8" providerId="ADAL" clId="{6D876288-897A-49AE-A00C-877CE3EE1027}" dt="2025-06-30T08:01:54.961" v="1118" actId="20577"/>
        <pc:sldMkLst>
          <pc:docMk/>
          <pc:sldMk cId="3243855120" sldId="4596"/>
        </pc:sldMkLst>
      </pc:sldChg>
      <pc:sldChg chg="modSp mod">
        <pc:chgData name="図師 尚文(ZUSHI Naofumi)" userId="977cf3cf-92ce-4201-a48f-a0fb8aa041a8" providerId="ADAL" clId="{6D876288-897A-49AE-A00C-877CE3EE1027}" dt="2025-06-30T06:11:10.822" v="12" actId="20577"/>
        <pc:sldMkLst>
          <pc:docMk/>
          <pc:sldMk cId="2365225675" sldId="4599"/>
        </pc:sldMkLst>
      </pc:sldChg>
      <pc:sldChg chg="del">
        <pc:chgData name="図師 尚文(ZUSHI Naofumi)" userId="977cf3cf-92ce-4201-a48f-a0fb8aa041a8" providerId="ADAL" clId="{6D876288-897A-49AE-A00C-877CE3EE1027}" dt="2025-06-30T06:39:11.234" v="317" actId="2696"/>
        <pc:sldMkLst>
          <pc:docMk/>
          <pc:sldMk cId="1260079270" sldId="4601"/>
        </pc:sldMkLst>
      </pc:sldChg>
      <pc:sldChg chg="del">
        <pc:chgData name="図師 尚文(ZUSHI Naofumi)" userId="977cf3cf-92ce-4201-a48f-a0fb8aa041a8" providerId="ADAL" clId="{6D876288-897A-49AE-A00C-877CE3EE1027}" dt="2025-06-30T06:39:11.234" v="317" actId="2696"/>
        <pc:sldMkLst>
          <pc:docMk/>
          <pc:sldMk cId="40111507" sldId="4602"/>
        </pc:sldMkLst>
      </pc:sldChg>
      <pc:sldChg chg="del">
        <pc:chgData name="図師 尚文(ZUSHI Naofumi)" userId="977cf3cf-92ce-4201-a48f-a0fb8aa041a8" providerId="ADAL" clId="{6D876288-897A-49AE-A00C-877CE3EE1027}" dt="2025-06-30T06:49:39.167" v="497" actId="2696"/>
        <pc:sldMkLst>
          <pc:docMk/>
          <pc:sldMk cId="3404170971" sldId="4603"/>
        </pc:sldMkLst>
      </pc:sldChg>
      <pc:sldChg chg="addSp delSp modSp mod">
        <pc:chgData name="図師 尚文(ZUSHI Naofumi)" userId="977cf3cf-92ce-4201-a48f-a0fb8aa041a8" providerId="ADAL" clId="{6D876288-897A-49AE-A00C-877CE3EE1027}" dt="2025-06-30T06:33:47.828" v="263" actId="20577"/>
        <pc:sldMkLst>
          <pc:docMk/>
          <pc:sldMk cId="318214588" sldId="4604"/>
        </pc:sldMkLst>
      </pc:sldChg>
      <pc:sldChg chg="modSp mod">
        <pc:chgData name="図師 尚文(ZUSHI Naofumi)" userId="977cf3cf-92ce-4201-a48f-a0fb8aa041a8" providerId="ADAL" clId="{6D876288-897A-49AE-A00C-877CE3EE1027}" dt="2025-06-30T06:34:08.231" v="287" actId="20577"/>
        <pc:sldMkLst>
          <pc:docMk/>
          <pc:sldMk cId="514044093" sldId="4605"/>
        </pc:sldMkLst>
      </pc:sldChg>
      <pc:sldChg chg="modSp mod">
        <pc:chgData name="図師 尚文(ZUSHI Naofumi)" userId="977cf3cf-92ce-4201-a48f-a0fb8aa041a8" providerId="ADAL" clId="{6D876288-897A-49AE-A00C-877CE3EE1027}" dt="2025-06-30T08:00:58.964" v="1108" actId="1076"/>
        <pc:sldMkLst>
          <pc:docMk/>
          <pc:sldMk cId="1941900167" sldId="4608"/>
        </pc:sldMkLst>
      </pc:sldChg>
      <pc:sldChg chg="modSp mod">
        <pc:chgData name="図師 尚文(ZUSHI Naofumi)" userId="977cf3cf-92ce-4201-a48f-a0fb8aa041a8" providerId="ADAL" clId="{6D876288-897A-49AE-A00C-877CE3EE1027}" dt="2025-06-30T06:23:41" v="95" actId="20577"/>
        <pc:sldMkLst>
          <pc:docMk/>
          <pc:sldMk cId="219814804" sldId="4609"/>
        </pc:sldMkLst>
      </pc:sldChg>
      <pc:sldChg chg="modSp mod">
        <pc:chgData name="図師 尚文(ZUSHI Naofumi)" userId="977cf3cf-92ce-4201-a48f-a0fb8aa041a8" providerId="ADAL" clId="{6D876288-897A-49AE-A00C-877CE3EE1027}" dt="2025-06-30T06:12:07.373" v="20" actId="20577"/>
        <pc:sldMkLst>
          <pc:docMk/>
          <pc:sldMk cId="3155390451" sldId="4611"/>
        </pc:sldMkLst>
      </pc:sldChg>
      <pc:sldChg chg="addSp modSp mod">
        <pc:chgData name="図師 尚文(ZUSHI Naofumi)" userId="977cf3cf-92ce-4201-a48f-a0fb8aa041a8" providerId="ADAL" clId="{6D876288-897A-49AE-A00C-877CE3EE1027}" dt="2025-06-30T07:40:15.042" v="970" actId="1076"/>
        <pc:sldMkLst>
          <pc:docMk/>
          <pc:sldMk cId="2587752549" sldId="4612"/>
        </pc:sldMkLst>
      </pc:sldChg>
      <pc:sldChg chg="del">
        <pc:chgData name="図師 尚文(ZUSHI Naofumi)" userId="977cf3cf-92ce-4201-a48f-a0fb8aa041a8" providerId="ADAL" clId="{6D876288-897A-49AE-A00C-877CE3EE1027}" dt="2025-06-30T08:01:59.374" v="1119" actId="2696"/>
        <pc:sldMkLst>
          <pc:docMk/>
          <pc:sldMk cId="1451311883" sldId="4613"/>
        </pc:sldMkLst>
      </pc:sldChg>
      <pc:sldChg chg="addSp modSp mod">
        <pc:chgData name="図師 尚文(ZUSHI Naofumi)" userId="977cf3cf-92ce-4201-a48f-a0fb8aa041a8" providerId="ADAL" clId="{6D876288-897A-49AE-A00C-877CE3EE1027}" dt="2025-06-30T06:47:22.898" v="494" actId="1076"/>
        <pc:sldMkLst>
          <pc:docMk/>
          <pc:sldMk cId="1138322417" sldId="4616"/>
        </pc:sldMkLst>
      </pc:sldChg>
      <pc:sldChg chg="addSp delSp modSp mod ord">
        <pc:chgData name="図師 尚文(ZUSHI Naofumi)" userId="977cf3cf-92ce-4201-a48f-a0fb8aa041a8" providerId="ADAL" clId="{6D876288-897A-49AE-A00C-877CE3EE1027}" dt="2025-06-30T08:00:28.898" v="1107" actId="20577"/>
        <pc:sldMkLst>
          <pc:docMk/>
          <pc:sldMk cId="952883196" sldId="4617"/>
        </pc:sldMkLst>
      </pc:sldChg>
      <pc:sldChg chg="del">
        <pc:chgData name="図師 尚文(ZUSHI Naofumi)" userId="977cf3cf-92ce-4201-a48f-a0fb8aa041a8" providerId="ADAL" clId="{6D876288-897A-49AE-A00C-877CE3EE1027}" dt="2025-06-30T06:49:18.379" v="496" actId="2696"/>
        <pc:sldMkLst>
          <pc:docMk/>
          <pc:sldMk cId="1838714994" sldId="4617"/>
        </pc:sldMkLst>
      </pc:sldChg>
      <pc:sldChg chg="del">
        <pc:chgData name="図師 尚文(ZUSHI Naofumi)" userId="977cf3cf-92ce-4201-a48f-a0fb8aa041a8" providerId="ADAL" clId="{6D876288-897A-49AE-A00C-877CE3EE1027}" dt="2025-06-30T06:38:56.159" v="316" actId="2696"/>
        <pc:sldMkLst>
          <pc:docMk/>
          <pc:sldMk cId="2368288784" sldId="4617"/>
        </pc:sldMkLst>
      </pc:sldChg>
    </pc:docChg>
  </pc:docChgLst>
  <pc:docChgLst>
    <pc:chgData name="図師 尚文(ZUSHI Naofumi)" userId="977cf3cf-92ce-4201-a48f-a0fb8aa041a8" providerId="ADAL" clId="{84392EFD-2C11-4532-80EB-97010C2A618F}"/>
    <pc:docChg chg="undo redo custSel addSld delSld modSld sldOrd">
      <pc:chgData name="図師 尚文(ZUSHI Naofumi)" userId="977cf3cf-92ce-4201-a48f-a0fb8aa041a8" providerId="ADAL" clId="{84392EFD-2C11-4532-80EB-97010C2A618F}" dt="2025-09-12T09:47:42.450" v="5576" actId="255"/>
      <pc:docMkLst>
        <pc:docMk/>
      </pc:docMkLst>
      <pc:sldChg chg="modSp del mod modTransition">
        <pc:chgData name="図師 尚文(ZUSHI Naofumi)" userId="977cf3cf-92ce-4201-a48f-a0fb8aa041a8" providerId="ADAL" clId="{84392EFD-2C11-4532-80EB-97010C2A618F}" dt="2025-08-28T07:22:46.927" v="198" actId="2696"/>
        <pc:sldMkLst>
          <pc:docMk/>
          <pc:sldMk cId="3008278466" sldId="275"/>
        </pc:sldMkLst>
      </pc:sldChg>
      <pc:sldChg chg="addSp delSp modSp mod ord modTransition">
        <pc:chgData name="図師 尚文(ZUSHI Naofumi)" userId="977cf3cf-92ce-4201-a48f-a0fb8aa041a8" providerId="ADAL" clId="{84392EFD-2C11-4532-80EB-97010C2A618F}" dt="2025-09-10T10:06:44.368" v="3137" actId="14100"/>
        <pc:sldMkLst>
          <pc:docMk/>
          <pc:sldMk cId="690318877" sldId="281"/>
        </pc:sldMkLst>
      </pc:sldChg>
      <pc:sldChg chg="delSp modSp mod modTransition">
        <pc:chgData name="図師 尚文(ZUSHI Naofumi)" userId="977cf3cf-92ce-4201-a48f-a0fb8aa041a8" providerId="ADAL" clId="{84392EFD-2C11-4532-80EB-97010C2A618F}" dt="2025-09-10T08:20:48.777" v="3135" actId="21"/>
        <pc:sldMkLst>
          <pc:docMk/>
          <pc:sldMk cId="667736295" sldId="4549"/>
        </pc:sldMkLst>
      </pc:sldChg>
      <pc:sldChg chg="modSp mod ord modTransition">
        <pc:chgData name="図師 尚文(ZUSHI Naofumi)" userId="977cf3cf-92ce-4201-a48f-a0fb8aa041a8" providerId="ADAL" clId="{84392EFD-2C11-4532-80EB-97010C2A618F}" dt="2025-09-11T01:17:31.866" v="4114" actId="207"/>
        <pc:sldMkLst>
          <pc:docMk/>
          <pc:sldMk cId="3631900770" sldId="4588"/>
        </pc:sldMkLst>
      </pc:sldChg>
      <pc:sldChg chg="delSp modSp mod modTransition delDesignElem">
        <pc:chgData name="図師 尚文(ZUSHI Naofumi)" userId="977cf3cf-92ce-4201-a48f-a0fb8aa041a8" providerId="ADAL" clId="{84392EFD-2C11-4532-80EB-97010C2A618F}" dt="2025-09-10T10:20:35.267" v="3152" actId="207"/>
        <pc:sldMkLst>
          <pc:docMk/>
          <pc:sldMk cId="1159575335" sldId="4593"/>
        </pc:sldMkLst>
      </pc:sldChg>
      <pc:sldChg chg="addSp delSp modSp mod modTransition">
        <pc:chgData name="図師 尚文(ZUSHI Naofumi)" userId="977cf3cf-92ce-4201-a48f-a0fb8aa041a8" providerId="ADAL" clId="{84392EFD-2C11-4532-80EB-97010C2A618F}" dt="2025-09-11T02:09:40.483" v="4261" actId="26606"/>
        <pc:sldMkLst>
          <pc:docMk/>
          <pc:sldMk cId="3913759922" sldId="4594"/>
        </pc:sldMkLst>
      </pc:sldChg>
      <pc:sldChg chg="modSp del mod modTransition">
        <pc:chgData name="図師 尚文(ZUSHI Naofumi)" userId="977cf3cf-92ce-4201-a48f-a0fb8aa041a8" providerId="ADAL" clId="{84392EFD-2C11-4532-80EB-97010C2A618F}" dt="2025-08-28T08:06:58.834" v="268" actId="2696"/>
        <pc:sldMkLst>
          <pc:docMk/>
          <pc:sldMk cId="386693171" sldId="4595"/>
        </pc:sldMkLst>
      </pc:sldChg>
      <pc:sldChg chg="addSp delSp modSp mod modTransition">
        <pc:chgData name="図師 尚文(ZUSHI Naofumi)" userId="977cf3cf-92ce-4201-a48f-a0fb8aa041a8" providerId="ADAL" clId="{84392EFD-2C11-4532-80EB-97010C2A618F}" dt="2025-09-12T08:03:19.524" v="5550" actId="255"/>
        <pc:sldMkLst>
          <pc:docMk/>
          <pc:sldMk cId="3243855120" sldId="4596"/>
        </pc:sldMkLst>
      </pc:sldChg>
      <pc:sldChg chg="delSp modSp mod modTransition">
        <pc:chgData name="図師 尚文(ZUSHI Naofumi)" userId="977cf3cf-92ce-4201-a48f-a0fb8aa041a8" providerId="ADAL" clId="{84392EFD-2C11-4532-80EB-97010C2A618F}" dt="2025-09-12T09:47:31.718" v="5575" actId="255"/>
        <pc:sldMkLst>
          <pc:docMk/>
          <pc:sldMk cId="2930316605" sldId="4597"/>
        </pc:sldMkLst>
      </pc:sldChg>
      <pc:sldChg chg="delSp modSp mod modTransition delDesignElem">
        <pc:chgData name="図師 尚文(ZUSHI Naofumi)" userId="977cf3cf-92ce-4201-a48f-a0fb8aa041a8" providerId="ADAL" clId="{84392EFD-2C11-4532-80EB-97010C2A618F}" dt="2025-09-05T11:15:37.292" v="3097" actId="207"/>
        <pc:sldMkLst>
          <pc:docMk/>
          <pc:sldMk cId="2365225675" sldId="4599"/>
        </pc:sldMkLst>
      </pc:sldChg>
      <pc:sldChg chg="delSp modSp mod modTransition delDesignElem">
        <pc:chgData name="図師 尚文(ZUSHI Naofumi)" userId="977cf3cf-92ce-4201-a48f-a0fb8aa041a8" providerId="ADAL" clId="{84392EFD-2C11-4532-80EB-97010C2A618F}" dt="2025-09-01T01:41:59.892" v="3094"/>
        <pc:sldMkLst>
          <pc:docMk/>
          <pc:sldMk cId="3229941991" sldId="4600"/>
        </pc:sldMkLst>
      </pc:sldChg>
      <pc:sldChg chg="addSp delSp modSp mod modTransition">
        <pc:chgData name="図師 尚文(ZUSHI Naofumi)" userId="977cf3cf-92ce-4201-a48f-a0fb8aa041a8" providerId="ADAL" clId="{84392EFD-2C11-4532-80EB-97010C2A618F}" dt="2025-09-11T02:14:34.131" v="4348" actId="207"/>
        <pc:sldMkLst>
          <pc:docMk/>
          <pc:sldMk cId="318214588" sldId="4604"/>
        </pc:sldMkLst>
      </pc:sldChg>
      <pc:sldChg chg="addSp modSp mod ord modTransition modNotesTx">
        <pc:chgData name="図師 尚文(ZUSHI Naofumi)" userId="977cf3cf-92ce-4201-a48f-a0fb8aa041a8" providerId="ADAL" clId="{84392EFD-2C11-4532-80EB-97010C2A618F}" dt="2025-09-10T10:58:06.683" v="3975" actId="20578"/>
        <pc:sldMkLst>
          <pc:docMk/>
          <pc:sldMk cId="514044093" sldId="4605"/>
        </pc:sldMkLst>
      </pc:sldChg>
      <pc:sldChg chg="modSp modTransition">
        <pc:chgData name="図師 尚文(ZUSHI Naofumi)" userId="977cf3cf-92ce-4201-a48f-a0fb8aa041a8" providerId="ADAL" clId="{84392EFD-2C11-4532-80EB-97010C2A618F}" dt="2025-09-01T01:41:59.892" v="3094"/>
        <pc:sldMkLst>
          <pc:docMk/>
          <pc:sldMk cId="1365428474" sldId="4606"/>
        </pc:sldMkLst>
      </pc:sldChg>
      <pc:sldChg chg="addSp modSp modTransition">
        <pc:chgData name="図師 尚文(ZUSHI Naofumi)" userId="977cf3cf-92ce-4201-a48f-a0fb8aa041a8" providerId="ADAL" clId="{84392EFD-2C11-4532-80EB-97010C2A618F}" dt="2025-09-10T10:57:09.743" v="3970"/>
        <pc:sldMkLst>
          <pc:docMk/>
          <pc:sldMk cId="262964398" sldId="4607"/>
        </pc:sldMkLst>
      </pc:sldChg>
      <pc:sldChg chg="modSp mod modTransition">
        <pc:chgData name="図師 尚文(ZUSHI Naofumi)" userId="977cf3cf-92ce-4201-a48f-a0fb8aa041a8" providerId="ADAL" clId="{84392EFD-2C11-4532-80EB-97010C2A618F}" dt="2025-09-11T06:32:45.796" v="4548" actId="20577"/>
        <pc:sldMkLst>
          <pc:docMk/>
          <pc:sldMk cId="1941900167" sldId="4608"/>
        </pc:sldMkLst>
      </pc:sldChg>
      <pc:sldChg chg="addSp delSp modSp mod modTransition">
        <pc:chgData name="図師 尚文(ZUSHI Naofumi)" userId="977cf3cf-92ce-4201-a48f-a0fb8aa041a8" providerId="ADAL" clId="{84392EFD-2C11-4532-80EB-97010C2A618F}" dt="2025-09-11T01:24:30.284" v="4160" actId="1076"/>
        <pc:sldMkLst>
          <pc:docMk/>
          <pc:sldMk cId="219814804" sldId="4609"/>
        </pc:sldMkLst>
      </pc:sldChg>
      <pc:sldChg chg="modSp modTransition">
        <pc:chgData name="図師 尚文(ZUSHI Naofumi)" userId="977cf3cf-92ce-4201-a48f-a0fb8aa041a8" providerId="ADAL" clId="{84392EFD-2C11-4532-80EB-97010C2A618F}" dt="2025-09-01T01:41:59.892" v="3094"/>
        <pc:sldMkLst>
          <pc:docMk/>
          <pc:sldMk cId="3155390451" sldId="4611"/>
        </pc:sldMkLst>
      </pc:sldChg>
      <pc:sldChg chg="addSp delSp modSp mod modTransition">
        <pc:chgData name="図師 尚文(ZUSHI Naofumi)" userId="977cf3cf-92ce-4201-a48f-a0fb8aa041a8" providerId="ADAL" clId="{84392EFD-2C11-4532-80EB-97010C2A618F}" dt="2025-09-12T09:47:11.036" v="5571" actId="255"/>
        <pc:sldMkLst>
          <pc:docMk/>
          <pc:sldMk cId="2587752549" sldId="4612"/>
        </pc:sldMkLst>
      </pc:sldChg>
      <pc:sldChg chg="modSp modTransition">
        <pc:chgData name="図師 尚文(ZUSHI Naofumi)" userId="977cf3cf-92ce-4201-a48f-a0fb8aa041a8" providerId="ADAL" clId="{84392EFD-2C11-4532-80EB-97010C2A618F}" dt="2025-09-01T01:41:59.892" v="3094"/>
        <pc:sldMkLst>
          <pc:docMk/>
          <pc:sldMk cId="3076587696" sldId="4614"/>
        </pc:sldMkLst>
      </pc:sldChg>
      <pc:sldChg chg="modSp modTransition">
        <pc:chgData name="図師 尚文(ZUSHI Naofumi)" userId="977cf3cf-92ce-4201-a48f-a0fb8aa041a8" providerId="ADAL" clId="{84392EFD-2C11-4532-80EB-97010C2A618F}" dt="2025-09-01T01:41:59.892" v="3094"/>
        <pc:sldMkLst>
          <pc:docMk/>
          <pc:sldMk cId="2336937963" sldId="4615"/>
        </pc:sldMkLst>
      </pc:sldChg>
      <pc:sldChg chg="modSp del mod modTransition">
        <pc:chgData name="図師 尚文(ZUSHI Naofumi)" userId="977cf3cf-92ce-4201-a48f-a0fb8aa041a8" providerId="ADAL" clId="{84392EFD-2C11-4532-80EB-97010C2A618F}" dt="2025-08-28T08:35:18.838" v="414" actId="2696"/>
        <pc:sldMkLst>
          <pc:docMk/>
          <pc:sldMk cId="1138322417" sldId="4616"/>
        </pc:sldMkLst>
      </pc:sldChg>
      <pc:sldChg chg="addSp delSp modSp mod modTransition modNotesTx">
        <pc:chgData name="図師 尚文(ZUSHI Naofumi)" userId="977cf3cf-92ce-4201-a48f-a0fb8aa041a8" providerId="ADAL" clId="{84392EFD-2C11-4532-80EB-97010C2A618F}" dt="2025-09-12T09:47:25.760" v="5574" actId="255"/>
        <pc:sldMkLst>
          <pc:docMk/>
          <pc:sldMk cId="952883196" sldId="4617"/>
        </pc:sldMkLst>
      </pc:sldChg>
      <pc:sldChg chg="modSp mod modTransition">
        <pc:chgData name="図師 尚文(ZUSHI Naofumi)" userId="977cf3cf-92ce-4201-a48f-a0fb8aa041a8" providerId="ADAL" clId="{84392EFD-2C11-4532-80EB-97010C2A618F}" dt="2025-09-12T02:45:43.191" v="4574" actId="20577"/>
        <pc:sldMkLst>
          <pc:docMk/>
          <pc:sldMk cId="3693641678" sldId="4618"/>
        </pc:sldMkLst>
      </pc:sldChg>
      <pc:sldChg chg="delSp modSp mod modTransition">
        <pc:chgData name="図師 尚文(ZUSHI Naofumi)" userId="977cf3cf-92ce-4201-a48f-a0fb8aa041a8" providerId="ADAL" clId="{84392EFD-2C11-4532-80EB-97010C2A618F}" dt="2025-09-12T08:03:24.702" v="5551" actId="255"/>
        <pc:sldMkLst>
          <pc:docMk/>
          <pc:sldMk cId="79559397" sldId="4619"/>
        </pc:sldMkLst>
      </pc:sldChg>
      <pc:sldChg chg="addSp delSp modSp mod modTransition setBg">
        <pc:chgData name="図師 尚文(ZUSHI Naofumi)" userId="977cf3cf-92ce-4201-a48f-a0fb8aa041a8" providerId="ADAL" clId="{84392EFD-2C11-4532-80EB-97010C2A618F}" dt="2025-09-12T08:04:19.550" v="5555" actId="207"/>
        <pc:sldMkLst>
          <pc:docMk/>
          <pc:sldMk cId="150446843" sldId="4620"/>
        </pc:sldMkLst>
      </pc:sldChg>
      <pc:sldChg chg="delSp modSp mod ord modTransition">
        <pc:chgData name="図師 尚文(ZUSHI Naofumi)" userId="977cf3cf-92ce-4201-a48f-a0fb8aa041a8" providerId="ADAL" clId="{84392EFD-2C11-4532-80EB-97010C2A618F}" dt="2025-09-12T09:47:42.450" v="5576" actId="255"/>
        <pc:sldMkLst>
          <pc:docMk/>
          <pc:sldMk cId="1825243097" sldId="4621"/>
        </pc:sldMkLst>
      </pc:sldChg>
      <pc:sldChg chg="addSp delSp modSp mod ord modTransition">
        <pc:chgData name="図師 尚文(ZUSHI Naofumi)" userId="977cf3cf-92ce-4201-a48f-a0fb8aa041a8" providerId="ADAL" clId="{84392EFD-2C11-4532-80EB-97010C2A618F}" dt="2025-09-12T08:03:06.528" v="5547" actId="255"/>
        <pc:sldMkLst>
          <pc:docMk/>
          <pc:sldMk cId="3680512253" sldId="4622"/>
        </pc:sldMkLst>
      </pc:sldChg>
      <pc:sldChg chg="delSp modSp modTransition delDesignElem">
        <pc:chgData name="図師 尚文(ZUSHI Naofumi)" userId="977cf3cf-92ce-4201-a48f-a0fb8aa041a8" providerId="ADAL" clId="{84392EFD-2C11-4532-80EB-97010C2A618F}" dt="2025-09-01T01:41:59.892" v="3094"/>
        <pc:sldMkLst>
          <pc:docMk/>
          <pc:sldMk cId="3918610965" sldId="4623"/>
        </pc:sldMkLst>
      </pc:sldChg>
      <pc:sldChg chg="delSp modSp mod modTransition delDesignElem">
        <pc:chgData name="図師 尚文(ZUSHI Naofumi)" userId="977cf3cf-92ce-4201-a48f-a0fb8aa041a8" providerId="ADAL" clId="{84392EFD-2C11-4532-80EB-97010C2A618F}" dt="2025-09-01T01:41:59.892" v="3094"/>
        <pc:sldMkLst>
          <pc:docMk/>
          <pc:sldMk cId="4124752844" sldId="4625"/>
        </pc:sldMkLst>
      </pc:sldChg>
      <pc:sldChg chg="delSp modSp modTransition delDesignElem">
        <pc:chgData name="図師 尚文(ZUSHI Naofumi)" userId="977cf3cf-92ce-4201-a48f-a0fb8aa041a8" providerId="ADAL" clId="{84392EFD-2C11-4532-80EB-97010C2A618F}" dt="2025-09-01T01:41:59.892" v="3094"/>
        <pc:sldMkLst>
          <pc:docMk/>
          <pc:sldMk cId="3002669756" sldId="4626"/>
        </pc:sldMkLst>
      </pc:sldChg>
      <pc:sldChg chg="addSp delSp modSp mod modTransition modNotesTx">
        <pc:chgData name="図師 尚文(ZUSHI Naofumi)" userId="977cf3cf-92ce-4201-a48f-a0fb8aa041a8" providerId="ADAL" clId="{84392EFD-2C11-4532-80EB-97010C2A618F}" dt="2025-09-12T09:47:16.367" v="5572" actId="255"/>
        <pc:sldMkLst>
          <pc:docMk/>
          <pc:sldMk cId="605945717" sldId="4627"/>
        </pc:sldMkLst>
      </pc:sldChg>
      <pc:sldChg chg="addSp delSp modSp mod modTransition">
        <pc:chgData name="図師 尚文(ZUSHI Naofumi)" userId="977cf3cf-92ce-4201-a48f-a0fb8aa041a8" providerId="ADAL" clId="{84392EFD-2C11-4532-80EB-97010C2A618F}" dt="2025-09-12T09:47:01.938" v="5569" actId="255"/>
        <pc:sldMkLst>
          <pc:docMk/>
          <pc:sldMk cId="2067149822" sldId="4628"/>
        </pc:sldMkLst>
      </pc:sldChg>
      <pc:sldChg chg="modSp del modTransition">
        <pc:chgData name="図師 尚文(ZUSHI Naofumi)" userId="977cf3cf-92ce-4201-a48f-a0fb8aa041a8" providerId="ADAL" clId="{84392EFD-2C11-4532-80EB-97010C2A618F}" dt="2025-08-28T08:38:09.832" v="437" actId="2696"/>
        <pc:sldMkLst>
          <pc:docMk/>
          <pc:sldMk cId="1502748137" sldId="4629"/>
        </pc:sldMkLst>
      </pc:sldChg>
      <pc:sldChg chg="modSp modTransition">
        <pc:chgData name="図師 尚文(ZUSHI Naofumi)" userId="977cf3cf-92ce-4201-a48f-a0fb8aa041a8" providerId="ADAL" clId="{84392EFD-2C11-4532-80EB-97010C2A618F}" dt="2025-09-01T01:41:59.892" v="3094"/>
        <pc:sldMkLst>
          <pc:docMk/>
          <pc:sldMk cId="2524464411" sldId="4631"/>
        </pc:sldMkLst>
      </pc:sldChg>
      <pc:sldChg chg="modSp modTransition">
        <pc:chgData name="図師 尚文(ZUSHI Naofumi)" userId="977cf3cf-92ce-4201-a48f-a0fb8aa041a8" providerId="ADAL" clId="{84392EFD-2C11-4532-80EB-97010C2A618F}" dt="2025-09-01T01:41:59.892" v="3094"/>
        <pc:sldMkLst>
          <pc:docMk/>
          <pc:sldMk cId="4034348611" sldId="4633"/>
        </pc:sldMkLst>
      </pc:sldChg>
      <pc:sldChg chg="modSp modTransition">
        <pc:chgData name="図師 尚文(ZUSHI Naofumi)" userId="977cf3cf-92ce-4201-a48f-a0fb8aa041a8" providerId="ADAL" clId="{84392EFD-2C11-4532-80EB-97010C2A618F}" dt="2025-09-01T01:41:59.892" v="3094"/>
        <pc:sldMkLst>
          <pc:docMk/>
          <pc:sldMk cId="1653835674" sldId="4635"/>
        </pc:sldMkLst>
      </pc:sldChg>
      <pc:sldChg chg="modSp mod modTransition">
        <pc:chgData name="図師 尚文(ZUSHI Naofumi)" userId="977cf3cf-92ce-4201-a48f-a0fb8aa041a8" providerId="ADAL" clId="{84392EFD-2C11-4532-80EB-97010C2A618F}" dt="2025-09-01T01:41:59.892" v="3094"/>
        <pc:sldMkLst>
          <pc:docMk/>
          <pc:sldMk cId="2138157779" sldId="4636"/>
        </pc:sldMkLst>
      </pc:sldChg>
      <pc:sldChg chg="addSp delSp modSp del mod modTransition delDesignElem">
        <pc:chgData name="図師 尚文(ZUSHI Naofumi)" userId="977cf3cf-92ce-4201-a48f-a0fb8aa041a8" providerId="ADAL" clId="{84392EFD-2C11-4532-80EB-97010C2A618F}" dt="2025-08-28T08:35:38.610" v="415" actId="2696"/>
        <pc:sldMkLst>
          <pc:docMk/>
          <pc:sldMk cId="3489190456" sldId="4637"/>
        </pc:sldMkLst>
      </pc:sldChg>
      <pc:sldChg chg="modSp mod modTransition">
        <pc:chgData name="図師 尚文(ZUSHI Naofumi)" userId="977cf3cf-92ce-4201-a48f-a0fb8aa041a8" providerId="ADAL" clId="{84392EFD-2C11-4532-80EB-97010C2A618F}" dt="2025-09-01T01:41:59.892" v="3094"/>
        <pc:sldMkLst>
          <pc:docMk/>
          <pc:sldMk cId="652380580" sldId="4638"/>
        </pc:sldMkLst>
      </pc:sldChg>
      <pc:sldChg chg="modSp modTransition">
        <pc:chgData name="図師 尚文(ZUSHI Naofumi)" userId="977cf3cf-92ce-4201-a48f-a0fb8aa041a8" providerId="ADAL" clId="{84392EFD-2C11-4532-80EB-97010C2A618F}" dt="2025-09-01T01:41:59.892" v="3094"/>
        <pc:sldMkLst>
          <pc:docMk/>
          <pc:sldMk cId="3361550260" sldId="4639"/>
        </pc:sldMkLst>
      </pc:sldChg>
      <pc:sldChg chg="modSp mod modTransition">
        <pc:chgData name="図師 尚文(ZUSHI Naofumi)" userId="977cf3cf-92ce-4201-a48f-a0fb8aa041a8" providerId="ADAL" clId="{84392EFD-2C11-4532-80EB-97010C2A618F}" dt="2025-09-11T02:15:29.480" v="4352" actId="14100"/>
        <pc:sldMkLst>
          <pc:docMk/>
          <pc:sldMk cId="2954312478" sldId="4640"/>
        </pc:sldMkLst>
      </pc:sldChg>
      <pc:sldChg chg="addSp delSp modSp mod modTransition delDesignElem">
        <pc:chgData name="図師 尚文(ZUSHI Naofumi)" userId="977cf3cf-92ce-4201-a48f-a0fb8aa041a8" providerId="ADAL" clId="{84392EFD-2C11-4532-80EB-97010C2A618F}" dt="2025-09-12T05:39:44.006" v="4618" actId="14100"/>
        <pc:sldMkLst>
          <pc:docMk/>
          <pc:sldMk cId="1615186798" sldId="4641"/>
        </pc:sldMkLst>
      </pc:sldChg>
      <pc:sldChg chg="addSp delSp modSp add del mod modTransition delDesignElem">
        <pc:chgData name="図師 尚文(ZUSHI Naofumi)" userId="977cf3cf-92ce-4201-a48f-a0fb8aa041a8" providerId="ADAL" clId="{84392EFD-2C11-4532-80EB-97010C2A618F}" dt="2025-09-12T05:39:28.375" v="4616" actId="14100"/>
        <pc:sldMkLst>
          <pc:docMk/>
          <pc:sldMk cId="3834985326" sldId="4642"/>
        </pc:sldMkLst>
      </pc:sldChg>
      <pc:sldChg chg="addSp delSp modSp mod modTransition setBg setClrOvrMap delDesignElem">
        <pc:chgData name="図師 尚文(ZUSHI Naofumi)" userId="977cf3cf-92ce-4201-a48f-a0fb8aa041a8" providerId="ADAL" clId="{84392EFD-2C11-4532-80EB-97010C2A618F}" dt="2025-09-12T05:40:09.036" v="4658" actId="20577"/>
        <pc:sldMkLst>
          <pc:docMk/>
          <pc:sldMk cId="2348217971" sldId="4643"/>
        </pc:sldMkLst>
      </pc:sldChg>
      <pc:sldChg chg="addSp delSp modSp mod modTransition setBg setClrOvrMap delDesignElem">
        <pc:chgData name="図師 尚文(ZUSHI Naofumi)" userId="977cf3cf-92ce-4201-a48f-a0fb8aa041a8" providerId="ADAL" clId="{84392EFD-2C11-4532-80EB-97010C2A618F}" dt="2025-09-12T05:39:57.112" v="4639" actId="20577"/>
        <pc:sldMkLst>
          <pc:docMk/>
          <pc:sldMk cId="2606535084" sldId="4644"/>
        </pc:sldMkLst>
      </pc:sldChg>
      <pc:sldChg chg="addSp delSp modSp new mod setBg modNotesTx">
        <pc:chgData name="図師 尚文(ZUSHI Naofumi)" userId="977cf3cf-92ce-4201-a48f-a0fb8aa041a8" providerId="ADAL" clId="{84392EFD-2C11-4532-80EB-97010C2A618F}" dt="2025-09-01T01:41:59.892" v="3094"/>
        <pc:sldMkLst>
          <pc:docMk/>
          <pc:sldMk cId="2764445544" sldId="4645"/>
        </pc:sldMkLst>
      </pc:sldChg>
      <pc:sldChg chg="addSp delSp modSp del mod modNotesTx">
        <pc:chgData name="図師 尚文(ZUSHI Naofumi)" userId="977cf3cf-92ce-4201-a48f-a0fb8aa041a8" providerId="ADAL" clId="{84392EFD-2C11-4532-80EB-97010C2A618F}" dt="2025-08-28T08:35:18.838" v="414" actId="2696"/>
        <pc:sldMkLst>
          <pc:docMk/>
          <pc:sldMk cId="4227901753" sldId="4645"/>
        </pc:sldMkLst>
      </pc:sldChg>
      <pc:sldChg chg="del">
        <pc:chgData name="図師 尚文(ZUSHI Naofumi)" userId="977cf3cf-92ce-4201-a48f-a0fb8aa041a8" providerId="ADAL" clId="{84392EFD-2C11-4532-80EB-97010C2A618F}" dt="2025-08-28T08:03:22.668" v="211" actId="2696"/>
        <pc:sldMkLst>
          <pc:docMk/>
          <pc:sldMk cId="980123969" sldId="4646"/>
        </pc:sldMkLst>
      </pc:sldChg>
      <pc:sldChg chg="addSp delSp modSp mod modNotesTx">
        <pc:chgData name="図師 尚文(ZUSHI Naofumi)" userId="977cf3cf-92ce-4201-a48f-a0fb8aa041a8" providerId="ADAL" clId="{84392EFD-2C11-4532-80EB-97010C2A618F}" dt="2025-09-11T04:13:21.445" v="4546" actId="20577"/>
        <pc:sldMkLst>
          <pc:docMk/>
          <pc:sldMk cId="4158096905" sldId="4646"/>
        </pc:sldMkLst>
      </pc:sldChg>
      <pc:sldChg chg="addSp delSp modSp del mod modNotesTx">
        <pc:chgData name="図師 尚文(ZUSHI Naofumi)" userId="977cf3cf-92ce-4201-a48f-a0fb8aa041a8" providerId="ADAL" clId="{84392EFD-2C11-4532-80EB-97010C2A618F}" dt="2025-08-28T08:35:18.838" v="414" actId="2696"/>
        <pc:sldMkLst>
          <pc:docMk/>
          <pc:sldMk cId="1231379522" sldId="4647"/>
        </pc:sldMkLst>
      </pc:sldChg>
      <pc:sldChg chg="addSp modSp mod">
        <pc:chgData name="図師 尚文(ZUSHI Naofumi)" userId="977cf3cf-92ce-4201-a48f-a0fb8aa041a8" providerId="ADAL" clId="{84392EFD-2C11-4532-80EB-97010C2A618F}" dt="2025-09-01T01:41:59.892" v="3094"/>
        <pc:sldMkLst>
          <pc:docMk/>
          <pc:sldMk cId="3556879879" sldId="4647"/>
        </pc:sldMkLst>
      </pc:sldChg>
      <pc:sldChg chg="addSp delSp modSp mod setBg modAnim delDesignElem">
        <pc:chgData name="図師 尚文(ZUSHI Naofumi)" userId="977cf3cf-92ce-4201-a48f-a0fb8aa041a8" providerId="ADAL" clId="{84392EFD-2C11-4532-80EB-97010C2A618F}" dt="2025-09-01T01:41:59.892" v="3094"/>
        <pc:sldMkLst>
          <pc:docMk/>
          <pc:sldMk cId="2330139462" sldId="4648"/>
        </pc:sldMkLst>
      </pc:sldChg>
      <pc:sldChg chg="addSp delSp modSp new mod">
        <pc:chgData name="図師 尚文(ZUSHI Naofumi)" userId="977cf3cf-92ce-4201-a48f-a0fb8aa041a8" providerId="ADAL" clId="{84392EFD-2C11-4532-80EB-97010C2A618F}" dt="2025-09-01T01:41:59.892" v="3094"/>
        <pc:sldMkLst>
          <pc:docMk/>
          <pc:sldMk cId="834322171" sldId="4649"/>
        </pc:sldMkLst>
      </pc:sldChg>
      <pc:sldChg chg="addSp delSp modSp mod setBg delDesignElem">
        <pc:chgData name="図師 尚文(ZUSHI Naofumi)" userId="977cf3cf-92ce-4201-a48f-a0fb8aa041a8" providerId="ADAL" clId="{84392EFD-2C11-4532-80EB-97010C2A618F}" dt="2025-09-01T01:41:59.892" v="3094"/>
        <pc:sldMkLst>
          <pc:docMk/>
          <pc:sldMk cId="1238101606" sldId="4650"/>
        </pc:sldMkLst>
      </pc:sldChg>
      <pc:sldChg chg="addSp delSp modSp mod setBg delDesignElem">
        <pc:chgData name="図師 尚文(ZUSHI Naofumi)" userId="977cf3cf-92ce-4201-a48f-a0fb8aa041a8" providerId="ADAL" clId="{84392EFD-2C11-4532-80EB-97010C2A618F}" dt="2025-09-10T10:12:15.635" v="3140" actId="20577"/>
        <pc:sldMkLst>
          <pc:docMk/>
          <pc:sldMk cId="3748635790" sldId="4651"/>
        </pc:sldMkLst>
      </pc:sldChg>
      <pc:sldChg chg="addSp modSp mod modNotesTx">
        <pc:chgData name="図師 尚文(ZUSHI Naofumi)" userId="977cf3cf-92ce-4201-a48f-a0fb8aa041a8" providerId="ADAL" clId="{84392EFD-2C11-4532-80EB-97010C2A618F}" dt="2025-09-01T01:41:59.892" v="3094"/>
        <pc:sldMkLst>
          <pc:docMk/>
          <pc:sldMk cId="1574887875" sldId="4652"/>
        </pc:sldMkLst>
      </pc:sldChg>
      <pc:sldChg chg="del">
        <pc:chgData name="図師 尚文(ZUSHI Naofumi)" userId="977cf3cf-92ce-4201-a48f-a0fb8aa041a8" providerId="ADAL" clId="{84392EFD-2C11-4532-80EB-97010C2A618F}" dt="2025-08-29T04:35:47.010" v="1704" actId="2696"/>
        <pc:sldMkLst>
          <pc:docMk/>
          <pc:sldMk cId="2779534166" sldId="4653"/>
        </pc:sldMkLst>
      </pc:sldChg>
      <pc:sldChg chg="del">
        <pc:chgData name="図師 尚文(ZUSHI Naofumi)" userId="977cf3cf-92ce-4201-a48f-a0fb8aa041a8" providerId="ADAL" clId="{84392EFD-2C11-4532-80EB-97010C2A618F}" dt="2025-08-29T04:35:48.904" v="1705" actId="2696"/>
        <pc:sldMkLst>
          <pc:docMk/>
          <pc:sldMk cId="771462119" sldId="4654"/>
        </pc:sldMkLst>
      </pc:sldChg>
      <pc:sldChg chg="addSp modSp mod modNotesTx">
        <pc:chgData name="図師 尚文(ZUSHI Naofumi)" userId="977cf3cf-92ce-4201-a48f-a0fb8aa041a8" providerId="ADAL" clId="{84392EFD-2C11-4532-80EB-97010C2A618F}" dt="2025-09-01T01:41:59.892" v="3094"/>
        <pc:sldMkLst>
          <pc:docMk/>
          <pc:sldMk cId="1724496510" sldId="4655"/>
        </pc:sldMkLst>
      </pc:sldChg>
      <pc:sldChg chg="modSp mod delDesignElem">
        <pc:chgData name="図師 尚文(ZUSHI Naofumi)" userId="977cf3cf-92ce-4201-a48f-a0fb8aa041a8" providerId="ADAL" clId="{84392EFD-2C11-4532-80EB-97010C2A618F}" dt="2025-09-01T01:41:59.892" v="3094"/>
        <pc:sldMkLst>
          <pc:docMk/>
          <pc:sldMk cId="3578240252" sldId="4656"/>
        </pc:sldMkLst>
      </pc:sldChg>
      <pc:sldChg chg="addSp delSp modSp mod modNotesTx">
        <pc:chgData name="図師 尚文(ZUSHI Naofumi)" userId="977cf3cf-92ce-4201-a48f-a0fb8aa041a8" providerId="ADAL" clId="{84392EFD-2C11-4532-80EB-97010C2A618F}" dt="2025-09-01T01:41:59.892" v="3094"/>
        <pc:sldMkLst>
          <pc:docMk/>
          <pc:sldMk cId="332659155" sldId="4657"/>
        </pc:sldMkLst>
      </pc:sldChg>
      <pc:sldChg chg="del">
        <pc:chgData name="図師 尚文(ZUSHI Naofumi)" userId="977cf3cf-92ce-4201-a48f-a0fb8aa041a8" providerId="ADAL" clId="{84392EFD-2C11-4532-80EB-97010C2A618F}" dt="2025-08-28T09:28:27.083" v="661" actId="2696"/>
        <pc:sldMkLst>
          <pc:docMk/>
          <pc:sldMk cId="1565362320" sldId="4658"/>
        </pc:sldMkLst>
      </pc:sldChg>
      <pc:sldChg chg="addSp delSp modSp mod modNotesTx">
        <pc:chgData name="図師 尚文(ZUSHI Naofumi)" userId="977cf3cf-92ce-4201-a48f-a0fb8aa041a8" providerId="ADAL" clId="{84392EFD-2C11-4532-80EB-97010C2A618F}" dt="2025-09-01T01:41:59.892" v="3094"/>
        <pc:sldMkLst>
          <pc:docMk/>
          <pc:sldMk cId="2033042983" sldId="4658"/>
        </pc:sldMkLst>
      </pc:sldChg>
      <pc:sldChg chg="addSp delSp modSp add mod modNotesTx">
        <pc:chgData name="図師 尚文(ZUSHI Naofumi)" userId="977cf3cf-92ce-4201-a48f-a0fb8aa041a8" providerId="ADAL" clId="{84392EFD-2C11-4532-80EB-97010C2A618F}" dt="2025-09-01T01:41:59.892" v="3094"/>
        <pc:sldMkLst>
          <pc:docMk/>
          <pc:sldMk cId="2392075865" sldId="4659"/>
        </pc:sldMkLst>
      </pc:sldChg>
      <pc:sldChg chg="addSp delSp modSp add mod modNotesTx">
        <pc:chgData name="図師 尚文(ZUSHI Naofumi)" userId="977cf3cf-92ce-4201-a48f-a0fb8aa041a8" providerId="ADAL" clId="{84392EFD-2C11-4532-80EB-97010C2A618F}" dt="2025-09-11T02:57:22.865" v="4545" actId="1076"/>
        <pc:sldMkLst>
          <pc:docMk/>
          <pc:sldMk cId="3588985668" sldId="4660"/>
        </pc:sldMkLst>
      </pc:sldChg>
      <pc:sldChg chg="addSp delSp modSp add mod">
        <pc:chgData name="図師 尚文(ZUSHI Naofumi)" userId="977cf3cf-92ce-4201-a48f-a0fb8aa041a8" providerId="ADAL" clId="{84392EFD-2C11-4532-80EB-97010C2A618F}" dt="2025-09-01T01:41:59.892" v="3094"/>
        <pc:sldMkLst>
          <pc:docMk/>
          <pc:sldMk cId="536264499" sldId="4661"/>
        </pc:sldMkLst>
      </pc:sldChg>
      <pc:sldChg chg="addSp delSp add del setBg delDesignElem">
        <pc:chgData name="図師 尚文(ZUSHI Naofumi)" userId="977cf3cf-92ce-4201-a48f-a0fb8aa041a8" providerId="ADAL" clId="{84392EFD-2C11-4532-80EB-97010C2A618F}" dt="2025-08-29T04:28:34.308" v="1604"/>
        <pc:sldMkLst>
          <pc:docMk/>
          <pc:sldMk cId="818407703" sldId="4661"/>
        </pc:sldMkLst>
      </pc:sldChg>
      <pc:sldChg chg="add del">
        <pc:chgData name="図師 尚文(ZUSHI Naofumi)" userId="977cf3cf-92ce-4201-a48f-a0fb8aa041a8" providerId="ADAL" clId="{84392EFD-2C11-4532-80EB-97010C2A618F}" dt="2025-08-29T04:29:41.718" v="1618"/>
        <pc:sldMkLst>
          <pc:docMk/>
          <pc:sldMk cId="2645188334" sldId="4661"/>
        </pc:sldMkLst>
      </pc:sldChg>
      <pc:sldChg chg="modSp add">
        <pc:chgData name="図師 尚文(ZUSHI Naofumi)" userId="977cf3cf-92ce-4201-a48f-a0fb8aa041a8" providerId="ADAL" clId="{84392EFD-2C11-4532-80EB-97010C2A618F}" dt="2025-09-01T01:41:59.892" v="3094"/>
        <pc:sldMkLst>
          <pc:docMk/>
          <pc:sldMk cId="4287593259" sldId="4662"/>
        </pc:sldMkLst>
      </pc:sldChg>
      <pc:sldChg chg="delSp modSp add setBg delDesignElem">
        <pc:chgData name="図師 尚文(ZUSHI Naofumi)" userId="977cf3cf-92ce-4201-a48f-a0fb8aa041a8" providerId="ADAL" clId="{84392EFD-2C11-4532-80EB-97010C2A618F}" dt="2025-09-10T10:19:36.588" v="3145" actId="20577"/>
        <pc:sldMkLst>
          <pc:docMk/>
          <pc:sldMk cId="1939137318" sldId="4663"/>
        </pc:sldMkLst>
      </pc:sldChg>
      <pc:sldChg chg="add del">
        <pc:chgData name="図師 尚文(ZUSHI Naofumi)" userId="977cf3cf-92ce-4201-a48f-a0fb8aa041a8" providerId="ADAL" clId="{84392EFD-2C11-4532-80EB-97010C2A618F}" dt="2025-08-29T09:24:37.632" v="2633" actId="2696"/>
        <pc:sldMkLst>
          <pc:docMk/>
          <pc:sldMk cId="2256098417" sldId="4663"/>
        </pc:sldMkLst>
      </pc:sldChg>
      <pc:sldChg chg="addSp delSp modSp add mod">
        <pc:chgData name="図師 尚文(ZUSHI Naofumi)" userId="977cf3cf-92ce-4201-a48f-a0fb8aa041a8" providerId="ADAL" clId="{84392EFD-2C11-4532-80EB-97010C2A618F}" dt="2025-09-11T08:41:03.837" v="4559" actId="20577"/>
        <pc:sldMkLst>
          <pc:docMk/>
          <pc:sldMk cId="2145338283" sldId="4664"/>
        </pc:sldMkLst>
      </pc:sldChg>
      <pc:sldChg chg="addSp modSp add mod">
        <pc:chgData name="図師 尚文(ZUSHI Naofumi)" userId="977cf3cf-92ce-4201-a48f-a0fb8aa041a8" providerId="ADAL" clId="{84392EFD-2C11-4532-80EB-97010C2A618F}" dt="2025-09-11T08:41:22.662" v="4571" actId="207"/>
        <pc:sldMkLst>
          <pc:docMk/>
          <pc:sldMk cId="2268511755" sldId="4665"/>
        </pc:sldMkLst>
      </pc:sldChg>
      <pc:sldChg chg="addSp delSp modSp new mod">
        <pc:chgData name="図師 尚文(ZUSHI Naofumi)" userId="977cf3cf-92ce-4201-a48f-a0fb8aa041a8" providerId="ADAL" clId="{84392EFD-2C11-4532-80EB-97010C2A618F}" dt="2025-09-11T02:10:00.902" v="4267" actId="26606"/>
        <pc:sldMkLst>
          <pc:docMk/>
          <pc:sldMk cId="205975488" sldId="4666"/>
        </pc:sldMkLst>
      </pc:sldChg>
    </pc:docChg>
  </pc:docChgLst>
  <pc:docChgLst>
    <pc:chgData name="図師 尚文(ZUSHI Naofumi)" userId="977cf3cf-92ce-4201-a48f-a0fb8aa041a8" providerId="ADAL" clId="{49D70CE5-CB71-48A6-B5C0-6BA2CE984C15}"/>
    <pc:docChg chg="undo custSel addSld delSld modSld sldOrd modMainMaster modShowInfo">
      <pc:chgData name="図師 尚文(ZUSHI Naofumi)" userId="977cf3cf-92ce-4201-a48f-a0fb8aa041a8" providerId="ADAL" clId="{49D70CE5-CB71-48A6-B5C0-6BA2CE984C15}" dt="2025-08-14T11:59:27.748" v="9909" actId="20577"/>
      <pc:docMkLst>
        <pc:docMk/>
      </pc:docMkLst>
      <pc:sldChg chg="modSp mod modTransition modNotesTx">
        <pc:chgData name="図師 尚文(ZUSHI Naofumi)" userId="977cf3cf-92ce-4201-a48f-a0fb8aa041a8" providerId="ADAL" clId="{49D70CE5-CB71-48A6-B5C0-6BA2CE984C15}" dt="2025-07-28T08:46:18.625" v="7842"/>
        <pc:sldMkLst>
          <pc:docMk/>
          <pc:sldMk cId="3008278466" sldId="275"/>
        </pc:sldMkLst>
      </pc:sldChg>
      <pc:sldChg chg="addSp delSp modSp mod modTransition modNotesTx">
        <pc:chgData name="図師 尚文(ZUSHI Naofumi)" userId="977cf3cf-92ce-4201-a48f-a0fb8aa041a8" providerId="ADAL" clId="{49D70CE5-CB71-48A6-B5C0-6BA2CE984C15}" dt="2025-07-28T08:46:18.625" v="7842"/>
        <pc:sldMkLst>
          <pc:docMk/>
          <pc:sldMk cId="690318877" sldId="281"/>
        </pc:sldMkLst>
      </pc:sldChg>
      <pc:sldChg chg="addSp delSp modSp mod modTransition modNotesTx">
        <pc:chgData name="図師 尚文(ZUSHI Naofumi)" userId="977cf3cf-92ce-4201-a48f-a0fb8aa041a8" providerId="ADAL" clId="{49D70CE5-CB71-48A6-B5C0-6BA2CE984C15}" dt="2025-08-01T08:32:27.534" v="8831" actId="20577"/>
        <pc:sldMkLst>
          <pc:docMk/>
          <pc:sldMk cId="667736295" sldId="4549"/>
        </pc:sldMkLst>
      </pc:sldChg>
      <pc:sldChg chg="addSp delSp modSp mod modTransition modNotesTx">
        <pc:chgData name="図師 尚文(ZUSHI Naofumi)" userId="977cf3cf-92ce-4201-a48f-a0fb8aa041a8" providerId="ADAL" clId="{49D70CE5-CB71-48A6-B5C0-6BA2CE984C15}" dt="2025-07-28T08:46:18.625" v="7842"/>
        <pc:sldMkLst>
          <pc:docMk/>
          <pc:sldMk cId="3631900770" sldId="4588"/>
        </pc:sldMkLst>
      </pc:sldChg>
      <pc:sldChg chg="addSp delSp modSp mod modTransition delAnim setClrOvrMap delDesignElem modNotesTx">
        <pc:chgData name="図師 尚文(ZUSHI Naofumi)" userId="977cf3cf-92ce-4201-a48f-a0fb8aa041a8" providerId="ADAL" clId="{49D70CE5-CB71-48A6-B5C0-6BA2CE984C15}" dt="2025-07-28T08:46:18.625" v="7842"/>
        <pc:sldMkLst>
          <pc:docMk/>
          <pc:sldMk cId="1159575335" sldId="4593"/>
        </pc:sldMkLst>
      </pc:sldChg>
      <pc:sldChg chg="modSp mod modTransition modNotesTx">
        <pc:chgData name="図師 尚文(ZUSHI Naofumi)" userId="977cf3cf-92ce-4201-a48f-a0fb8aa041a8" providerId="ADAL" clId="{49D70CE5-CB71-48A6-B5C0-6BA2CE984C15}" dt="2025-07-28T08:46:18.625" v="7842"/>
        <pc:sldMkLst>
          <pc:docMk/>
          <pc:sldMk cId="3913759922" sldId="4594"/>
        </pc:sldMkLst>
      </pc:sldChg>
      <pc:sldChg chg="modSp mod modTransition modNotesTx">
        <pc:chgData name="図師 尚文(ZUSHI Naofumi)" userId="977cf3cf-92ce-4201-a48f-a0fb8aa041a8" providerId="ADAL" clId="{49D70CE5-CB71-48A6-B5C0-6BA2CE984C15}" dt="2025-07-28T08:46:18.625" v="7842"/>
        <pc:sldMkLst>
          <pc:docMk/>
          <pc:sldMk cId="386693171" sldId="4595"/>
        </pc:sldMkLst>
      </pc:sldChg>
      <pc:sldChg chg="addSp modSp mod modTransition modNotesTx">
        <pc:chgData name="図師 尚文(ZUSHI Naofumi)" userId="977cf3cf-92ce-4201-a48f-a0fb8aa041a8" providerId="ADAL" clId="{49D70CE5-CB71-48A6-B5C0-6BA2CE984C15}" dt="2025-07-28T10:31:30.369" v="8591" actId="20577"/>
        <pc:sldMkLst>
          <pc:docMk/>
          <pc:sldMk cId="3243855120" sldId="4596"/>
        </pc:sldMkLst>
      </pc:sldChg>
      <pc:sldChg chg="addSp delSp modSp mod modTransition modNotesTx">
        <pc:chgData name="図師 尚文(ZUSHI Naofumi)" userId="977cf3cf-92ce-4201-a48f-a0fb8aa041a8" providerId="ADAL" clId="{49D70CE5-CB71-48A6-B5C0-6BA2CE984C15}" dt="2025-07-28T10:30:59.934" v="8544" actId="20577"/>
        <pc:sldMkLst>
          <pc:docMk/>
          <pc:sldMk cId="2930316605" sldId="4597"/>
        </pc:sldMkLst>
      </pc:sldChg>
      <pc:sldChg chg="addSp delSp modSp mod modTransition setBg delAnim setClrOvrMap delDesignElem modNotesTx">
        <pc:chgData name="図師 尚文(ZUSHI Naofumi)" userId="977cf3cf-92ce-4201-a48f-a0fb8aa041a8" providerId="ADAL" clId="{49D70CE5-CB71-48A6-B5C0-6BA2CE984C15}" dt="2025-08-13T08:00:31.422" v="9732" actId="27636"/>
        <pc:sldMkLst>
          <pc:docMk/>
          <pc:sldMk cId="2365225675" sldId="4599"/>
        </pc:sldMkLst>
      </pc:sldChg>
      <pc:sldChg chg="addSp delSp modSp mod modTransition setBg setClrOvrMap delDesignElem modNotesTx">
        <pc:chgData name="図師 尚文(ZUSHI Naofumi)" userId="977cf3cf-92ce-4201-a48f-a0fb8aa041a8" providerId="ADAL" clId="{49D70CE5-CB71-48A6-B5C0-6BA2CE984C15}" dt="2025-07-28T08:46:18.625" v="7842"/>
        <pc:sldMkLst>
          <pc:docMk/>
          <pc:sldMk cId="3229941991" sldId="4600"/>
        </pc:sldMkLst>
      </pc:sldChg>
      <pc:sldChg chg="modSp mod modTransition modNotesTx">
        <pc:chgData name="図師 尚文(ZUSHI Naofumi)" userId="977cf3cf-92ce-4201-a48f-a0fb8aa041a8" providerId="ADAL" clId="{49D70CE5-CB71-48A6-B5C0-6BA2CE984C15}" dt="2025-07-28T08:46:18.625" v="7842"/>
        <pc:sldMkLst>
          <pc:docMk/>
          <pc:sldMk cId="318214588" sldId="4604"/>
        </pc:sldMkLst>
      </pc:sldChg>
      <pc:sldChg chg="modSp mod ord modTransition modNotesTx">
        <pc:chgData name="図師 尚文(ZUSHI Naofumi)" userId="977cf3cf-92ce-4201-a48f-a0fb8aa041a8" providerId="ADAL" clId="{49D70CE5-CB71-48A6-B5C0-6BA2CE984C15}" dt="2025-08-13T02:51:58.734" v="9730" actId="20577"/>
        <pc:sldMkLst>
          <pc:docMk/>
          <pc:sldMk cId="514044093" sldId="4605"/>
        </pc:sldMkLst>
      </pc:sldChg>
      <pc:sldChg chg="modSp modTransition modNotesTx">
        <pc:chgData name="図師 尚文(ZUSHI Naofumi)" userId="977cf3cf-92ce-4201-a48f-a0fb8aa041a8" providerId="ADAL" clId="{49D70CE5-CB71-48A6-B5C0-6BA2CE984C15}" dt="2025-07-28T08:46:18.625" v="7842"/>
        <pc:sldMkLst>
          <pc:docMk/>
          <pc:sldMk cId="1365428474" sldId="4606"/>
        </pc:sldMkLst>
      </pc:sldChg>
      <pc:sldChg chg="addSp modSp mod modTransition modNotesTx">
        <pc:chgData name="図師 尚文(ZUSHI Naofumi)" userId="977cf3cf-92ce-4201-a48f-a0fb8aa041a8" providerId="ADAL" clId="{49D70CE5-CB71-48A6-B5C0-6BA2CE984C15}" dt="2025-07-28T08:46:18.625" v="7842"/>
        <pc:sldMkLst>
          <pc:docMk/>
          <pc:sldMk cId="262964398" sldId="4607"/>
        </pc:sldMkLst>
      </pc:sldChg>
      <pc:sldChg chg="modSp mod modTransition modNotesTx">
        <pc:chgData name="図師 尚文(ZUSHI Naofumi)" userId="977cf3cf-92ce-4201-a48f-a0fb8aa041a8" providerId="ADAL" clId="{49D70CE5-CB71-48A6-B5C0-6BA2CE984C15}" dt="2025-07-28T08:46:18.625" v="7842"/>
        <pc:sldMkLst>
          <pc:docMk/>
          <pc:sldMk cId="1941900167" sldId="4608"/>
        </pc:sldMkLst>
      </pc:sldChg>
      <pc:sldChg chg="modSp mod modTransition modNotesTx">
        <pc:chgData name="図師 尚文(ZUSHI Naofumi)" userId="977cf3cf-92ce-4201-a48f-a0fb8aa041a8" providerId="ADAL" clId="{49D70CE5-CB71-48A6-B5C0-6BA2CE984C15}" dt="2025-07-28T08:46:18.625" v="7842"/>
        <pc:sldMkLst>
          <pc:docMk/>
          <pc:sldMk cId="219814804" sldId="4609"/>
        </pc:sldMkLst>
      </pc:sldChg>
      <pc:sldChg chg="del">
        <pc:chgData name="図師 尚文(ZUSHI Naofumi)" userId="977cf3cf-92ce-4201-a48f-a0fb8aa041a8" providerId="ADAL" clId="{49D70CE5-CB71-48A6-B5C0-6BA2CE984C15}" dt="2025-07-07T04:28:44.977" v="1148" actId="2696"/>
        <pc:sldMkLst>
          <pc:docMk/>
          <pc:sldMk cId="2421319632" sldId="4610"/>
        </pc:sldMkLst>
      </pc:sldChg>
      <pc:sldChg chg="addSp delSp modSp mod modTransition modNotesTx">
        <pc:chgData name="図師 尚文(ZUSHI Naofumi)" userId="977cf3cf-92ce-4201-a48f-a0fb8aa041a8" providerId="ADAL" clId="{49D70CE5-CB71-48A6-B5C0-6BA2CE984C15}" dt="2025-07-28T08:46:18.625" v="7842"/>
        <pc:sldMkLst>
          <pc:docMk/>
          <pc:sldMk cId="3155390451" sldId="4611"/>
        </pc:sldMkLst>
      </pc:sldChg>
      <pc:sldChg chg="modSp mod modTransition modNotesTx">
        <pc:chgData name="図師 尚文(ZUSHI Naofumi)" userId="977cf3cf-92ce-4201-a48f-a0fb8aa041a8" providerId="ADAL" clId="{49D70CE5-CB71-48A6-B5C0-6BA2CE984C15}" dt="2025-08-14T11:58:10.525" v="9869" actId="20577"/>
        <pc:sldMkLst>
          <pc:docMk/>
          <pc:sldMk cId="2587752549" sldId="4612"/>
        </pc:sldMkLst>
      </pc:sldChg>
      <pc:sldChg chg="modSp modTransition modNotesTx">
        <pc:chgData name="図師 尚文(ZUSHI Naofumi)" userId="977cf3cf-92ce-4201-a48f-a0fb8aa041a8" providerId="ADAL" clId="{49D70CE5-CB71-48A6-B5C0-6BA2CE984C15}" dt="2025-07-28T08:46:18.625" v="7842"/>
        <pc:sldMkLst>
          <pc:docMk/>
          <pc:sldMk cId="3076587696" sldId="4614"/>
        </pc:sldMkLst>
      </pc:sldChg>
      <pc:sldChg chg="modSp mod modTransition modNotesTx">
        <pc:chgData name="図師 尚文(ZUSHI Naofumi)" userId="977cf3cf-92ce-4201-a48f-a0fb8aa041a8" providerId="ADAL" clId="{49D70CE5-CB71-48A6-B5C0-6BA2CE984C15}" dt="2025-07-28T08:46:18.625" v="7842"/>
        <pc:sldMkLst>
          <pc:docMk/>
          <pc:sldMk cId="2336937963" sldId="4615"/>
        </pc:sldMkLst>
      </pc:sldChg>
      <pc:sldChg chg="addSp modSp mod modTransition modNotesTx">
        <pc:chgData name="図師 尚文(ZUSHI Naofumi)" userId="977cf3cf-92ce-4201-a48f-a0fb8aa041a8" providerId="ADAL" clId="{49D70CE5-CB71-48A6-B5C0-6BA2CE984C15}" dt="2025-07-28T08:46:18.625" v="7842"/>
        <pc:sldMkLst>
          <pc:docMk/>
          <pc:sldMk cId="1138322417" sldId="4616"/>
        </pc:sldMkLst>
      </pc:sldChg>
      <pc:sldChg chg="modSp mod modTransition modNotesTx">
        <pc:chgData name="図師 尚文(ZUSHI Naofumi)" userId="977cf3cf-92ce-4201-a48f-a0fb8aa041a8" providerId="ADAL" clId="{49D70CE5-CB71-48A6-B5C0-6BA2CE984C15}" dt="2025-08-13T08:03:19.177" v="9761" actId="1076"/>
        <pc:sldMkLst>
          <pc:docMk/>
          <pc:sldMk cId="952883196" sldId="4617"/>
        </pc:sldMkLst>
      </pc:sldChg>
      <pc:sldChg chg="delSp modSp mod modTransition modNotesTx">
        <pc:chgData name="図師 尚文(ZUSHI Naofumi)" userId="977cf3cf-92ce-4201-a48f-a0fb8aa041a8" providerId="ADAL" clId="{49D70CE5-CB71-48A6-B5C0-6BA2CE984C15}" dt="2025-07-28T08:46:18.625" v="7842"/>
        <pc:sldMkLst>
          <pc:docMk/>
          <pc:sldMk cId="3693641678" sldId="4618"/>
        </pc:sldMkLst>
      </pc:sldChg>
      <pc:sldChg chg="modSp mod ord modTransition modNotesTx">
        <pc:chgData name="図師 尚文(ZUSHI Naofumi)" userId="977cf3cf-92ce-4201-a48f-a0fb8aa041a8" providerId="ADAL" clId="{49D70CE5-CB71-48A6-B5C0-6BA2CE984C15}" dt="2025-07-28T10:31:22.426" v="8574" actId="20577"/>
        <pc:sldMkLst>
          <pc:docMk/>
          <pc:sldMk cId="79559397" sldId="4619"/>
        </pc:sldMkLst>
      </pc:sldChg>
      <pc:sldChg chg="modSp mod modTransition modNotesTx">
        <pc:chgData name="図師 尚文(ZUSHI Naofumi)" userId="977cf3cf-92ce-4201-a48f-a0fb8aa041a8" providerId="ADAL" clId="{49D70CE5-CB71-48A6-B5C0-6BA2CE984C15}" dt="2025-08-13T02:38:14.307" v="9654" actId="1076"/>
        <pc:sldMkLst>
          <pc:docMk/>
          <pc:sldMk cId="150446843" sldId="4620"/>
        </pc:sldMkLst>
      </pc:sldChg>
      <pc:sldChg chg="modSp mod modTransition modNotesTx">
        <pc:chgData name="図師 尚文(ZUSHI Naofumi)" userId="977cf3cf-92ce-4201-a48f-a0fb8aa041a8" providerId="ADAL" clId="{49D70CE5-CB71-48A6-B5C0-6BA2CE984C15}" dt="2025-07-28T10:33:29.718" v="8663" actId="20577"/>
        <pc:sldMkLst>
          <pc:docMk/>
          <pc:sldMk cId="1825243097" sldId="4621"/>
        </pc:sldMkLst>
      </pc:sldChg>
      <pc:sldChg chg="modSp mod modTransition modNotesTx">
        <pc:chgData name="図師 尚文(ZUSHI Naofumi)" userId="977cf3cf-92ce-4201-a48f-a0fb8aa041a8" providerId="ADAL" clId="{49D70CE5-CB71-48A6-B5C0-6BA2CE984C15}" dt="2025-07-28T10:36:09.540" v="8721" actId="20577"/>
        <pc:sldMkLst>
          <pc:docMk/>
          <pc:sldMk cId="3680512253" sldId="4622"/>
        </pc:sldMkLst>
      </pc:sldChg>
      <pc:sldChg chg="del">
        <pc:chgData name="図師 尚文(ZUSHI Naofumi)" userId="977cf3cf-92ce-4201-a48f-a0fb8aa041a8" providerId="ADAL" clId="{49D70CE5-CB71-48A6-B5C0-6BA2CE984C15}" dt="2025-07-17T10:11:29.934" v="2006" actId="2696"/>
        <pc:sldMkLst>
          <pc:docMk/>
          <pc:sldMk cId="3936225327" sldId="4622"/>
        </pc:sldMkLst>
      </pc:sldChg>
      <pc:sldChg chg="del">
        <pc:chgData name="図師 尚文(ZUSHI Naofumi)" userId="977cf3cf-92ce-4201-a48f-a0fb8aa041a8" providerId="ADAL" clId="{49D70CE5-CB71-48A6-B5C0-6BA2CE984C15}" dt="2025-07-17T10:11:29.934" v="2006" actId="2696"/>
        <pc:sldMkLst>
          <pc:docMk/>
          <pc:sldMk cId="1201764577" sldId="4623"/>
        </pc:sldMkLst>
      </pc:sldChg>
      <pc:sldChg chg="addSp delSp modSp new mod modTransition setBg setClrOvrMap delDesignElem modNotesTx">
        <pc:chgData name="図師 尚文(ZUSHI Naofumi)" userId="977cf3cf-92ce-4201-a48f-a0fb8aa041a8" providerId="ADAL" clId="{49D70CE5-CB71-48A6-B5C0-6BA2CE984C15}" dt="2025-07-28T08:46:18.625" v="7842"/>
        <pc:sldMkLst>
          <pc:docMk/>
          <pc:sldMk cId="3918610965" sldId="4623"/>
        </pc:sldMkLst>
      </pc:sldChg>
      <pc:sldChg chg="addSp modSp del mod modTransition setBg delDesignElem">
        <pc:chgData name="図師 尚文(ZUSHI Naofumi)" userId="977cf3cf-92ce-4201-a48f-a0fb8aa041a8" providerId="ADAL" clId="{49D70CE5-CB71-48A6-B5C0-6BA2CE984C15}" dt="2025-07-28T08:44:50.083" v="7804" actId="2696"/>
        <pc:sldMkLst>
          <pc:docMk/>
          <pc:sldMk cId="55766443" sldId="4624"/>
        </pc:sldMkLst>
      </pc:sldChg>
      <pc:sldChg chg="addSp delSp modSp mod modTransition setBg setClrOvrMap delDesignElem modNotesTx">
        <pc:chgData name="図師 尚文(ZUSHI Naofumi)" userId="977cf3cf-92ce-4201-a48f-a0fb8aa041a8" providerId="ADAL" clId="{49D70CE5-CB71-48A6-B5C0-6BA2CE984C15}" dt="2025-08-14T11:55:47.913" v="9788" actId="20577"/>
        <pc:sldMkLst>
          <pc:docMk/>
          <pc:sldMk cId="4124752844" sldId="4625"/>
        </pc:sldMkLst>
      </pc:sldChg>
      <pc:sldChg chg="addSp modSp mod modTransition setBg setClrOvrMap delDesignElem modNotesTx">
        <pc:chgData name="図師 尚文(ZUSHI Naofumi)" userId="977cf3cf-92ce-4201-a48f-a0fb8aa041a8" providerId="ADAL" clId="{49D70CE5-CB71-48A6-B5C0-6BA2CE984C15}" dt="2025-08-14T11:56:07.587" v="9795" actId="20577"/>
        <pc:sldMkLst>
          <pc:docMk/>
          <pc:sldMk cId="3002669756" sldId="4626"/>
        </pc:sldMkLst>
      </pc:sldChg>
      <pc:sldChg chg="modSp mod modNotesTx">
        <pc:chgData name="図師 尚文(ZUSHI Naofumi)" userId="977cf3cf-92ce-4201-a48f-a0fb8aa041a8" providerId="ADAL" clId="{49D70CE5-CB71-48A6-B5C0-6BA2CE984C15}" dt="2025-08-14T11:59:27.748" v="9909" actId="20577"/>
        <pc:sldMkLst>
          <pc:docMk/>
          <pc:sldMk cId="605945717" sldId="4627"/>
        </pc:sldMkLst>
      </pc:sldChg>
      <pc:sldChg chg="modSp mod modNotesTx">
        <pc:chgData name="図師 尚文(ZUSHI Naofumi)" userId="977cf3cf-92ce-4201-a48f-a0fb8aa041a8" providerId="ADAL" clId="{49D70CE5-CB71-48A6-B5C0-6BA2CE984C15}" dt="2025-08-14T11:56:59.082" v="9833" actId="20577"/>
        <pc:sldMkLst>
          <pc:docMk/>
          <pc:sldMk cId="2067149822" sldId="4628"/>
        </pc:sldMkLst>
      </pc:sldChg>
      <pc:sldChg chg="addSp delSp modSp mod modNotesTx">
        <pc:chgData name="図師 尚文(ZUSHI Naofumi)" userId="977cf3cf-92ce-4201-a48f-a0fb8aa041a8" providerId="ADAL" clId="{49D70CE5-CB71-48A6-B5C0-6BA2CE984C15}" dt="2025-08-14T11:54:07.368" v="9765" actId="21"/>
        <pc:sldMkLst>
          <pc:docMk/>
          <pc:sldMk cId="1502748137" sldId="4629"/>
        </pc:sldMkLst>
      </pc:sldChg>
      <pc:sldChg chg="addSp delSp modSp del mod ord">
        <pc:chgData name="図師 尚文(ZUSHI Naofumi)" userId="977cf3cf-92ce-4201-a48f-a0fb8aa041a8" providerId="ADAL" clId="{49D70CE5-CB71-48A6-B5C0-6BA2CE984C15}" dt="2025-08-14T11:53:46.804" v="9764" actId="2696"/>
        <pc:sldMkLst>
          <pc:docMk/>
          <pc:sldMk cId="1306026679" sldId="4630"/>
        </pc:sldMkLst>
      </pc:sldChg>
      <pc:sldChg chg="del">
        <pc:chgData name="図師 尚文(ZUSHI Naofumi)" userId="977cf3cf-92ce-4201-a48f-a0fb8aa041a8" providerId="ADAL" clId="{49D70CE5-CB71-48A6-B5C0-6BA2CE984C15}" dt="2025-08-06T07:47:24.933" v="8832" actId="2696"/>
        <pc:sldMkLst>
          <pc:docMk/>
          <pc:sldMk cId="1981181273" sldId="4630"/>
        </pc:sldMkLst>
      </pc:sldChg>
      <pc:sldChg chg="addSp delSp modSp mod">
        <pc:chgData name="図師 尚文(ZUSHI Naofumi)" userId="977cf3cf-92ce-4201-a48f-a0fb8aa041a8" providerId="ADAL" clId="{49D70CE5-CB71-48A6-B5C0-6BA2CE984C15}" dt="2025-08-06T09:23:03.565" v="9531" actId="14100"/>
        <pc:sldMkLst>
          <pc:docMk/>
          <pc:sldMk cId="2524464411" sldId="4631"/>
        </pc:sldMkLst>
      </pc:sldChg>
      <pc:sldChg chg="del">
        <pc:chgData name="図師 尚文(ZUSHI Naofumi)" userId="977cf3cf-92ce-4201-a48f-a0fb8aa041a8" providerId="ADAL" clId="{49D70CE5-CB71-48A6-B5C0-6BA2CE984C15}" dt="2025-08-06T09:19:08.896" v="9510" actId="2696"/>
        <pc:sldMkLst>
          <pc:docMk/>
          <pc:sldMk cId="3662453564" sldId="4632"/>
        </pc:sldMkLst>
      </pc:sldChg>
      <pc:sldChg chg="addSp delSp modSp mod">
        <pc:chgData name="図師 尚文(ZUSHI Naofumi)" userId="977cf3cf-92ce-4201-a48f-a0fb8aa041a8" providerId="ADAL" clId="{49D70CE5-CB71-48A6-B5C0-6BA2CE984C15}" dt="2025-08-06T09:22:46.570" v="9527" actId="1076"/>
        <pc:sldMkLst>
          <pc:docMk/>
          <pc:sldMk cId="4034348611" sldId="4633"/>
        </pc:sldMkLst>
      </pc:sldChg>
      <pc:sldChg chg="del">
        <pc:chgData name="図師 尚文(ZUSHI Naofumi)" userId="977cf3cf-92ce-4201-a48f-a0fb8aa041a8" providerId="ADAL" clId="{49D70CE5-CB71-48A6-B5C0-6BA2CE984C15}" dt="2025-08-06T09:19:01.907" v="9509" actId="2696"/>
        <pc:sldMkLst>
          <pc:docMk/>
          <pc:sldMk cId="1825864009" sldId="4634"/>
        </pc:sldMkLst>
      </pc:sldChg>
      <pc:sldChg chg="addSp modSp mod">
        <pc:chgData name="図師 尚文(ZUSHI Naofumi)" userId="977cf3cf-92ce-4201-a48f-a0fb8aa041a8" providerId="ADAL" clId="{49D70CE5-CB71-48A6-B5C0-6BA2CE984C15}" dt="2025-08-06T09:23:14.814" v="9533" actId="1076"/>
        <pc:sldMkLst>
          <pc:docMk/>
          <pc:sldMk cId="1653835674" sldId="4635"/>
        </pc:sldMkLst>
      </pc:sldChg>
      <pc:sldChg chg="addSp delSp modSp mod">
        <pc:chgData name="図師 尚文(ZUSHI Naofumi)" userId="977cf3cf-92ce-4201-a48f-a0fb8aa041a8" providerId="ADAL" clId="{49D70CE5-CB71-48A6-B5C0-6BA2CE984C15}" dt="2025-08-06T09:42:18.959" v="9550" actId="732"/>
        <pc:sldMkLst>
          <pc:docMk/>
          <pc:sldMk cId="2138157779" sldId="4636"/>
        </pc:sldMkLst>
      </pc:sldChg>
      <pc:sldChg chg="addSp delSp modSp mod setBg modClrScheme addAnim chgLayout">
        <pc:chgData name="図師 尚文(ZUSHI Naofumi)" userId="977cf3cf-92ce-4201-a48f-a0fb8aa041a8" providerId="ADAL" clId="{49D70CE5-CB71-48A6-B5C0-6BA2CE984C15}" dt="2025-08-13T02:35:28.161" v="9610" actId="21"/>
        <pc:sldMkLst>
          <pc:docMk/>
          <pc:sldMk cId="3489190456" sldId="4637"/>
        </pc:sldMkLst>
      </pc:sldChg>
      <pc:sldChg chg="addSp modSp mod">
        <pc:chgData name="図師 尚文(ZUSHI Naofumi)" userId="977cf3cf-92ce-4201-a48f-a0fb8aa041a8" providerId="ADAL" clId="{49D70CE5-CB71-48A6-B5C0-6BA2CE984C15}" dt="2025-08-06T09:43:42.810" v="9565" actId="1076"/>
        <pc:sldMkLst>
          <pc:docMk/>
          <pc:sldMk cId="652380580" sldId="4638"/>
        </pc:sldMkLst>
      </pc:sldChg>
      <pc:sldChg chg="addSp modSp mod">
        <pc:chgData name="図師 尚文(ZUSHI Naofumi)" userId="977cf3cf-92ce-4201-a48f-a0fb8aa041a8" providerId="ADAL" clId="{49D70CE5-CB71-48A6-B5C0-6BA2CE984C15}" dt="2025-08-06T10:32:39.244" v="9574" actId="1076"/>
        <pc:sldMkLst>
          <pc:docMk/>
          <pc:sldMk cId="3361550260" sldId="4639"/>
        </pc:sldMkLst>
      </pc:sldChg>
      <pc:sldChg chg="addSp modSp mod">
        <pc:chgData name="図師 尚文(ZUSHI Naofumi)" userId="977cf3cf-92ce-4201-a48f-a0fb8aa041a8" providerId="ADAL" clId="{49D70CE5-CB71-48A6-B5C0-6BA2CE984C15}" dt="2025-08-06T10:33:22.392" v="9582" actId="14100"/>
        <pc:sldMkLst>
          <pc:docMk/>
          <pc:sldMk cId="2954312478" sldId="4640"/>
        </pc:sldMkLst>
      </pc:sldChg>
      <pc:sldChg chg="addSp delSp modSp mod setBg delDesignElem chgLayout">
        <pc:chgData name="図師 尚文(ZUSHI Naofumi)" userId="977cf3cf-92ce-4201-a48f-a0fb8aa041a8" providerId="ADAL" clId="{49D70CE5-CB71-48A6-B5C0-6BA2CE984C15}" dt="2025-08-14T11:56:00.213" v="9789" actId="21"/>
        <pc:sldMkLst>
          <pc:docMk/>
          <pc:sldMk cId="1615186798" sldId="4641"/>
        </pc:sldMkLst>
      </pc:sldChg>
      <pc:sldChg chg="addSp delSp modSp mod setBg modAnim delDesignElem chgLayout">
        <pc:chgData name="図師 尚文(ZUSHI Naofumi)" userId="977cf3cf-92ce-4201-a48f-a0fb8aa041a8" providerId="ADAL" clId="{49D70CE5-CB71-48A6-B5C0-6BA2CE984C15}" dt="2025-08-13T08:01:01.616" v="9733" actId="120"/>
        <pc:sldMkLst>
          <pc:docMk/>
          <pc:sldMk cId="3834985326" sldId="4642"/>
        </pc:sldMkLst>
      </pc:sldChg>
      <pc:sldChg chg="addSp delSp modSp mod setBg delDesignElem chgLayout">
        <pc:chgData name="図師 尚文(ZUSHI Naofumi)" userId="977cf3cf-92ce-4201-a48f-a0fb8aa041a8" providerId="ADAL" clId="{49D70CE5-CB71-48A6-B5C0-6BA2CE984C15}" dt="2025-08-13T08:01:18.521" v="9736" actId="120"/>
        <pc:sldMkLst>
          <pc:docMk/>
          <pc:sldMk cId="2348217971" sldId="4643"/>
        </pc:sldMkLst>
      </pc:sldChg>
      <pc:sldChg chg="addSp del delDesignElem">
        <pc:chgData name="図師 尚文(ZUSHI Naofumi)" userId="977cf3cf-92ce-4201-a48f-a0fb8aa041a8" providerId="ADAL" clId="{49D70CE5-CB71-48A6-B5C0-6BA2CE984C15}" dt="2025-08-13T02:38:56.357" v="9659"/>
        <pc:sldMkLst>
          <pc:docMk/>
          <pc:sldMk cId="2827484919" sldId="4643"/>
        </pc:sldMkLst>
      </pc:sldChg>
      <pc:sldChg chg="addSp delSp modSp mod setBg delDesignElem chgLayout">
        <pc:chgData name="図師 尚文(ZUSHI Naofumi)" userId="977cf3cf-92ce-4201-a48f-a0fb8aa041a8" providerId="ADAL" clId="{49D70CE5-CB71-48A6-B5C0-6BA2CE984C15}" dt="2025-08-13T08:01:13.835" v="9735" actId="120"/>
        <pc:sldMkLst>
          <pc:docMk/>
          <pc:sldMk cId="2606535084" sldId="4644"/>
        </pc:sldMkLst>
      </pc:sldChg>
      <pc:sldMasterChg chg="modTransition modSldLayout">
        <pc:chgData name="図師 尚文(ZUSHI Naofumi)" userId="977cf3cf-92ce-4201-a48f-a0fb8aa041a8" providerId="ADAL" clId="{49D70CE5-CB71-48A6-B5C0-6BA2CE984C15}" dt="2025-07-24T07:56:50.567" v="3996"/>
        <pc:sldMasterMkLst>
          <pc:docMk/>
          <pc:sldMasterMk cId="913115055" sldId="2147483777"/>
        </pc:sldMasterMkLst>
        <pc:sldLayoutChg chg="modTransition">
          <pc:chgData name="図師 尚文(ZUSHI Naofumi)" userId="977cf3cf-92ce-4201-a48f-a0fb8aa041a8" providerId="ADAL" clId="{49D70CE5-CB71-48A6-B5C0-6BA2CE984C15}" dt="2025-07-24T07:56:50.567" v="3996"/>
          <pc:sldLayoutMkLst>
            <pc:docMk/>
            <pc:sldMasterMk cId="913115055" sldId="2147483777"/>
            <pc:sldLayoutMk cId="2058438579" sldId="2147483778"/>
          </pc:sldLayoutMkLst>
        </pc:sldLayoutChg>
        <pc:sldLayoutChg chg="modTransition">
          <pc:chgData name="図師 尚文(ZUSHI Naofumi)" userId="977cf3cf-92ce-4201-a48f-a0fb8aa041a8" providerId="ADAL" clId="{49D70CE5-CB71-48A6-B5C0-6BA2CE984C15}" dt="2025-07-24T07:56:50.567" v="3996"/>
          <pc:sldLayoutMkLst>
            <pc:docMk/>
            <pc:sldMasterMk cId="913115055" sldId="2147483777"/>
            <pc:sldLayoutMk cId="3510861415" sldId="2147483779"/>
          </pc:sldLayoutMkLst>
        </pc:sldLayoutChg>
        <pc:sldLayoutChg chg="modTransition">
          <pc:chgData name="図師 尚文(ZUSHI Naofumi)" userId="977cf3cf-92ce-4201-a48f-a0fb8aa041a8" providerId="ADAL" clId="{49D70CE5-CB71-48A6-B5C0-6BA2CE984C15}" dt="2025-07-24T07:56:50.567" v="3996"/>
          <pc:sldLayoutMkLst>
            <pc:docMk/>
            <pc:sldMasterMk cId="913115055" sldId="2147483777"/>
            <pc:sldLayoutMk cId="2367453309" sldId="2147483780"/>
          </pc:sldLayoutMkLst>
        </pc:sldLayoutChg>
        <pc:sldLayoutChg chg="modTransition">
          <pc:chgData name="図師 尚文(ZUSHI Naofumi)" userId="977cf3cf-92ce-4201-a48f-a0fb8aa041a8" providerId="ADAL" clId="{49D70CE5-CB71-48A6-B5C0-6BA2CE984C15}" dt="2025-07-24T07:56:50.567" v="3996"/>
          <pc:sldLayoutMkLst>
            <pc:docMk/>
            <pc:sldMasterMk cId="913115055" sldId="2147483777"/>
            <pc:sldLayoutMk cId="1590861149" sldId="2147483781"/>
          </pc:sldLayoutMkLst>
        </pc:sldLayoutChg>
        <pc:sldLayoutChg chg="modTransition">
          <pc:chgData name="図師 尚文(ZUSHI Naofumi)" userId="977cf3cf-92ce-4201-a48f-a0fb8aa041a8" providerId="ADAL" clId="{49D70CE5-CB71-48A6-B5C0-6BA2CE984C15}" dt="2025-07-24T07:56:50.567" v="3996"/>
          <pc:sldLayoutMkLst>
            <pc:docMk/>
            <pc:sldMasterMk cId="913115055" sldId="2147483777"/>
            <pc:sldLayoutMk cId="234156410" sldId="2147483782"/>
          </pc:sldLayoutMkLst>
        </pc:sldLayoutChg>
        <pc:sldLayoutChg chg="modTransition">
          <pc:chgData name="図師 尚文(ZUSHI Naofumi)" userId="977cf3cf-92ce-4201-a48f-a0fb8aa041a8" providerId="ADAL" clId="{49D70CE5-CB71-48A6-B5C0-6BA2CE984C15}" dt="2025-07-24T07:56:50.567" v="3996"/>
          <pc:sldLayoutMkLst>
            <pc:docMk/>
            <pc:sldMasterMk cId="913115055" sldId="2147483777"/>
            <pc:sldLayoutMk cId="325636301" sldId="2147483783"/>
          </pc:sldLayoutMkLst>
        </pc:sldLayoutChg>
        <pc:sldLayoutChg chg="modTransition">
          <pc:chgData name="図師 尚文(ZUSHI Naofumi)" userId="977cf3cf-92ce-4201-a48f-a0fb8aa041a8" providerId="ADAL" clId="{49D70CE5-CB71-48A6-B5C0-6BA2CE984C15}" dt="2025-07-24T07:56:50.567" v="3996"/>
          <pc:sldLayoutMkLst>
            <pc:docMk/>
            <pc:sldMasterMk cId="913115055" sldId="2147483777"/>
            <pc:sldLayoutMk cId="2360278815" sldId="2147483784"/>
          </pc:sldLayoutMkLst>
        </pc:sldLayoutChg>
        <pc:sldLayoutChg chg="modTransition">
          <pc:chgData name="図師 尚文(ZUSHI Naofumi)" userId="977cf3cf-92ce-4201-a48f-a0fb8aa041a8" providerId="ADAL" clId="{49D70CE5-CB71-48A6-B5C0-6BA2CE984C15}" dt="2025-07-24T07:56:50.567" v="3996"/>
          <pc:sldLayoutMkLst>
            <pc:docMk/>
            <pc:sldMasterMk cId="913115055" sldId="2147483777"/>
            <pc:sldLayoutMk cId="1437338561" sldId="2147483785"/>
          </pc:sldLayoutMkLst>
        </pc:sldLayoutChg>
        <pc:sldLayoutChg chg="modTransition">
          <pc:chgData name="図師 尚文(ZUSHI Naofumi)" userId="977cf3cf-92ce-4201-a48f-a0fb8aa041a8" providerId="ADAL" clId="{49D70CE5-CB71-48A6-B5C0-6BA2CE984C15}" dt="2025-07-24T07:56:50.567" v="3996"/>
          <pc:sldLayoutMkLst>
            <pc:docMk/>
            <pc:sldMasterMk cId="913115055" sldId="2147483777"/>
            <pc:sldLayoutMk cId="1898495577" sldId="2147483786"/>
          </pc:sldLayoutMkLst>
        </pc:sldLayoutChg>
        <pc:sldLayoutChg chg="modTransition">
          <pc:chgData name="図師 尚文(ZUSHI Naofumi)" userId="977cf3cf-92ce-4201-a48f-a0fb8aa041a8" providerId="ADAL" clId="{49D70CE5-CB71-48A6-B5C0-6BA2CE984C15}" dt="2025-07-24T07:56:50.567" v="3996"/>
          <pc:sldLayoutMkLst>
            <pc:docMk/>
            <pc:sldMasterMk cId="913115055" sldId="2147483777"/>
            <pc:sldLayoutMk cId="1569908984" sldId="2147483787"/>
          </pc:sldLayoutMkLst>
        </pc:sldLayoutChg>
        <pc:sldLayoutChg chg="modTransition">
          <pc:chgData name="図師 尚文(ZUSHI Naofumi)" userId="977cf3cf-92ce-4201-a48f-a0fb8aa041a8" providerId="ADAL" clId="{49D70CE5-CB71-48A6-B5C0-6BA2CE984C15}" dt="2025-07-24T07:56:50.567" v="3996"/>
          <pc:sldLayoutMkLst>
            <pc:docMk/>
            <pc:sldMasterMk cId="913115055" sldId="2147483777"/>
            <pc:sldLayoutMk cId="3122426123" sldId="2147483788"/>
          </pc:sldLayoutMkLst>
        </pc:sldLayoutChg>
      </pc:sldMasterChg>
    </pc:docChg>
  </pc:docChgLst>
  <pc:docChgLst>
    <pc:chgData name="図師 尚文(ZUSHI Naofumi)" userId="S::naofumi_zushi130@maff.go.jp::977cf3cf-92ce-4201-a48f-a0fb8aa041a8" providerId="AD" clId="Web-{51DBC3A0-B0EE-D71E-92AC-F831998A79FF}"/>
    <pc:docChg chg="modSld">
      <pc:chgData name="図師 尚文(ZUSHI Naofumi)" userId="S::naofumi_zushi130@maff.go.jp::977cf3cf-92ce-4201-a48f-a0fb8aa041a8" providerId="AD" clId="Web-{51DBC3A0-B0EE-D71E-92AC-F831998A79FF}" dt="2025-07-31T09:30:38.119" v="22" actId="20577"/>
      <pc:docMkLst>
        <pc:docMk/>
      </pc:docMkLst>
      <pc:sldChg chg="modNotes">
        <pc:chgData name="図師 尚文(ZUSHI Naofumi)" userId="S::naofumi_zushi130@maff.go.jp::977cf3cf-92ce-4201-a48f-a0fb8aa041a8" providerId="AD" clId="Web-{51DBC3A0-B0EE-D71E-92AC-F831998A79FF}" dt="2025-07-31T09:29:37.117" v="3"/>
        <pc:sldMkLst>
          <pc:docMk/>
          <pc:sldMk cId="514044093" sldId="4605"/>
        </pc:sldMkLst>
      </pc:sldChg>
      <pc:sldChg chg="modSp">
        <pc:chgData name="図師 尚文(ZUSHI Naofumi)" userId="S::naofumi_zushi130@maff.go.jp::977cf3cf-92ce-4201-a48f-a0fb8aa041a8" providerId="AD" clId="Web-{51DBC3A0-B0EE-D71E-92AC-F831998A79FF}" dt="2025-07-31T09:30:38.119" v="22" actId="20577"/>
        <pc:sldMkLst>
          <pc:docMk/>
          <pc:sldMk cId="3002669756" sldId="4626"/>
        </pc:sldMkLst>
      </pc:sldChg>
    </pc:docChg>
  </pc:docChgLst>
  <pc:docChgLst>
    <pc:chgData name="図師 尚文(ZUSHI Naofumi)" userId="977cf3cf-92ce-4201-a48f-a0fb8aa041a8" providerId="ADAL" clId="{125F1905-B907-4825-9C5D-0D03265F13D9}"/>
    <pc:docChg chg="undo custSel addSld delSld modSld">
      <pc:chgData name="図師 尚文(ZUSHI Naofumi)" userId="977cf3cf-92ce-4201-a48f-a0fb8aa041a8" providerId="ADAL" clId="{125F1905-B907-4825-9C5D-0D03265F13D9}" dt="2025-09-24T09:49:24.062" v="3716" actId="1076"/>
      <pc:docMkLst>
        <pc:docMk/>
      </pc:docMkLst>
      <pc:sldChg chg="del">
        <pc:chgData name="図師 尚文(ZUSHI Naofumi)" userId="977cf3cf-92ce-4201-a48f-a0fb8aa041a8" providerId="ADAL" clId="{125F1905-B907-4825-9C5D-0D03265F13D9}" dt="2025-09-16T09:30:21.706" v="40" actId="2696"/>
        <pc:sldMkLst>
          <pc:docMk/>
          <pc:sldMk cId="690318877" sldId="281"/>
        </pc:sldMkLst>
      </pc:sldChg>
      <pc:sldChg chg="modSp mod modNotesTx">
        <pc:chgData name="図師 尚文(ZUSHI Naofumi)" userId="977cf3cf-92ce-4201-a48f-a0fb8aa041a8" providerId="ADAL" clId="{125F1905-B907-4825-9C5D-0D03265F13D9}" dt="2025-09-17T10:01:32.281" v="3702" actId="20577"/>
        <pc:sldMkLst>
          <pc:docMk/>
          <pc:sldMk cId="667736295" sldId="4549"/>
        </pc:sldMkLst>
      </pc:sldChg>
      <pc:sldChg chg="addSp delSp modSp mod modNotesTx">
        <pc:chgData name="図師 尚文(ZUSHI Naofumi)" userId="977cf3cf-92ce-4201-a48f-a0fb8aa041a8" providerId="ADAL" clId="{125F1905-B907-4825-9C5D-0D03265F13D9}" dt="2025-09-17T10:01:41.512" v="3704" actId="20577"/>
        <pc:sldMkLst>
          <pc:docMk/>
          <pc:sldMk cId="3631900770" sldId="4588"/>
        </pc:sldMkLst>
      </pc:sldChg>
      <pc:sldChg chg="modSp del">
        <pc:chgData name="図師 尚文(ZUSHI Naofumi)" userId="977cf3cf-92ce-4201-a48f-a0fb8aa041a8" providerId="ADAL" clId="{125F1905-B907-4825-9C5D-0D03265F13D9}" dt="2025-09-16T10:59:52.128" v="1958" actId="2696"/>
        <pc:sldMkLst>
          <pc:docMk/>
          <pc:sldMk cId="1159575335" sldId="4593"/>
        </pc:sldMkLst>
      </pc:sldChg>
      <pc:sldChg chg="modSp del">
        <pc:chgData name="図師 尚文(ZUSHI Naofumi)" userId="977cf3cf-92ce-4201-a48f-a0fb8aa041a8" providerId="ADAL" clId="{125F1905-B907-4825-9C5D-0D03265F13D9}" dt="2025-09-16T10:15:17.571" v="1377" actId="2696"/>
        <pc:sldMkLst>
          <pc:docMk/>
          <pc:sldMk cId="3913759922" sldId="4594"/>
        </pc:sldMkLst>
      </pc:sldChg>
      <pc:sldChg chg="modSp del">
        <pc:chgData name="図師 尚文(ZUSHI Naofumi)" userId="977cf3cf-92ce-4201-a48f-a0fb8aa041a8" providerId="ADAL" clId="{125F1905-B907-4825-9C5D-0D03265F13D9}" dt="2025-09-16T10:14:49.032" v="1376" actId="2696"/>
        <pc:sldMkLst>
          <pc:docMk/>
          <pc:sldMk cId="3243855120" sldId="4596"/>
        </pc:sldMkLst>
      </pc:sldChg>
      <pc:sldChg chg="modSp del">
        <pc:chgData name="図師 尚文(ZUSHI Naofumi)" userId="977cf3cf-92ce-4201-a48f-a0fb8aa041a8" providerId="ADAL" clId="{125F1905-B907-4825-9C5D-0D03265F13D9}" dt="2025-09-16T10:14:49.032" v="1376" actId="2696"/>
        <pc:sldMkLst>
          <pc:docMk/>
          <pc:sldMk cId="2930316605" sldId="4597"/>
        </pc:sldMkLst>
      </pc:sldChg>
      <pc:sldChg chg="modSp del">
        <pc:chgData name="図師 尚文(ZUSHI Naofumi)" userId="977cf3cf-92ce-4201-a48f-a0fb8aa041a8" providerId="ADAL" clId="{125F1905-B907-4825-9C5D-0D03265F13D9}" dt="2025-09-16T04:00:22.643" v="39" actId="2696"/>
        <pc:sldMkLst>
          <pc:docMk/>
          <pc:sldMk cId="2365225675" sldId="4599"/>
        </pc:sldMkLst>
      </pc:sldChg>
      <pc:sldChg chg="modSp del">
        <pc:chgData name="図師 尚文(ZUSHI Naofumi)" userId="977cf3cf-92ce-4201-a48f-a0fb8aa041a8" providerId="ADAL" clId="{125F1905-B907-4825-9C5D-0D03265F13D9}" dt="2025-09-16T10:15:17.571" v="1377" actId="2696"/>
        <pc:sldMkLst>
          <pc:docMk/>
          <pc:sldMk cId="3229941991" sldId="4600"/>
        </pc:sldMkLst>
      </pc:sldChg>
      <pc:sldChg chg="modSp del">
        <pc:chgData name="図師 尚文(ZUSHI Naofumi)" userId="977cf3cf-92ce-4201-a48f-a0fb8aa041a8" providerId="ADAL" clId="{125F1905-B907-4825-9C5D-0D03265F13D9}" dt="2025-09-16T10:15:17.571" v="1377" actId="2696"/>
        <pc:sldMkLst>
          <pc:docMk/>
          <pc:sldMk cId="318214588" sldId="4604"/>
        </pc:sldMkLst>
      </pc:sldChg>
      <pc:sldChg chg="modSp del">
        <pc:chgData name="図師 尚文(ZUSHI Naofumi)" userId="977cf3cf-92ce-4201-a48f-a0fb8aa041a8" providerId="ADAL" clId="{125F1905-B907-4825-9C5D-0D03265F13D9}" dt="2025-09-16T10:15:17.571" v="1377" actId="2696"/>
        <pc:sldMkLst>
          <pc:docMk/>
          <pc:sldMk cId="514044093" sldId="4605"/>
        </pc:sldMkLst>
      </pc:sldChg>
      <pc:sldChg chg="modSp del">
        <pc:chgData name="図師 尚文(ZUSHI Naofumi)" userId="977cf3cf-92ce-4201-a48f-a0fb8aa041a8" providerId="ADAL" clId="{125F1905-B907-4825-9C5D-0D03265F13D9}" dt="2025-09-16T10:15:17.571" v="1377" actId="2696"/>
        <pc:sldMkLst>
          <pc:docMk/>
          <pc:sldMk cId="1365428474" sldId="4606"/>
        </pc:sldMkLst>
      </pc:sldChg>
      <pc:sldChg chg="modSp del">
        <pc:chgData name="図師 尚文(ZUSHI Naofumi)" userId="977cf3cf-92ce-4201-a48f-a0fb8aa041a8" providerId="ADAL" clId="{125F1905-B907-4825-9C5D-0D03265F13D9}" dt="2025-09-16T10:15:17.571" v="1377" actId="2696"/>
        <pc:sldMkLst>
          <pc:docMk/>
          <pc:sldMk cId="262964398" sldId="4607"/>
        </pc:sldMkLst>
      </pc:sldChg>
      <pc:sldChg chg="modSp del">
        <pc:chgData name="図師 尚文(ZUSHI Naofumi)" userId="977cf3cf-92ce-4201-a48f-a0fb8aa041a8" providerId="ADAL" clId="{125F1905-B907-4825-9C5D-0D03265F13D9}" dt="2025-09-16T10:59:18.323" v="1955" actId="2696"/>
        <pc:sldMkLst>
          <pc:docMk/>
          <pc:sldMk cId="1941900167" sldId="4608"/>
        </pc:sldMkLst>
      </pc:sldChg>
      <pc:sldChg chg="modSp del">
        <pc:chgData name="図師 尚文(ZUSHI Naofumi)" userId="977cf3cf-92ce-4201-a48f-a0fb8aa041a8" providerId="ADAL" clId="{125F1905-B907-4825-9C5D-0D03265F13D9}" dt="2025-09-16T10:15:17.571" v="1377" actId="2696"/>
        <pc:sldMkLst>
          <pc:docMk/>
          <pc:sldMk cId="219814804" sldId="4609"/>
        </pc:sldMkLst>
      </pc:sldChg>
      <pc:sldChg chg="modSp del">
        <pc:chgData name="図師 尚文(ZUSHI Naofumi)" userId="977cf3cf-92ce-4201-a48f-a0fb8aa041a8" providerId="ADAL" clId="{125F1905-B907-4825-9C5D-0D03265F13D9}" dt="2025-09-16T09:30:21.706" v="40" actId="2696"/>
        <pc:sldMkLst>
          <pc:docMk/>
          <pc:sldMk cId="3155390451" sldId="4611"/>
        </pc:sldMkLst>
      </pc:sldChg>
      <pc:sldChg chg="modSp del">
        <pc:chgData name="図師 尚文(ZUSHI Naofumi)" userId="977cf3cf-92ce-4201-a48f-a0fb8aa041a8" providerId="ADAL" clId="{125F1905-B907-4825-9C5D-0D03265F13D9}" dt="2025-09-16T10:14:49.032" v="1376" actId="2696"/>
        <pc:sldMkLst>
          <pc:docMk/>
          <pc:sldMk cId="2587752549" sldId="4612"/>
        </pc:sldMkLst>
      </pc:sldChg>
      <pc:sldChg chg="modSp del">
        <pc:chgData name="図師 尚文(ZUSHI Naofumi)" userId="977cf3cf-92ce-4201-a48f-a0fb8aa041a8" providerId="ADAL" clId="{125F1905-B907-4825-9C5D-0D03265F13D9}" dt="2025-09-16T10:15:17.571" v="1377" actId="2696"/>
        <pc:sldMkLst>
          <pc:docMk/>
          <pc:sldMk cId="3076587696" sldId="4614"/>
        </pc:sldMkLst>
      </pc:sldChg>
      <pc:sldChg chg="modSp del">
        <pc:chgData name="図師 尚文(ZUSHI Naofumi)" userId="977cf3cf-92ce-4201-a48f-a0fb8aa041a8" providerId="ADAL" clId="{125F1905-B907-4825-9C5D-0D03265F13D9}" dt="2025-09-16T04:00:22.643" v="39" actId="2696"/>
        <pc:sldMkLst>
          <pc:docMk/>
          <pc:sldMk cId="2336937963" sldId="4615"/>
        </pc:sldMkLst>
      </pc:sldChg>
      <pc:sldChg chg="modSp del">
        <pc:chgData name="図師 尚文(ZUSHI Naofumi)" userId="977cf3cf-92ce-4201-a48f-a0fb8aa041a8" providerId="ADAL" clId="{125F1905-B907-4825-9C5D-0D03265F13D9}" dt="2025-09-16T10:14:49.032" v="1376" actId="2696"/>
        <pc:sldMkLst>
          <pc:docMk/>
          <pc:sldMk cId="952883196" sldId="4617"/>
        </pc:sldMkLst>
      </pc:sldChg>
      <pc:sldChg chg="modSp del">
        <pc:chgData name="図師 尚文(ZUSHI Naofumi)" userId="977cf3cf-92ce-4201-a48f-a0fb8aa041a8" providerId="ADAL" clId="{125F1905-B907-4825-9C5D-0D03265F13D9}" dt="2025-09-16T10:59:52.128" v="1958" actId="2696"/>
        <pc:sldMkLst>
          <pc:docMk/>
          <pc:sldMk cId="3693641678" sldId="4618"/>
        </pc:sldMkLst>
      </pc:sldChg>
      <pc:sldChg chg="modSp del">
        <pc:chgData name="図師 尚文(ZUSHI Naofumi)" userId="977cf3cf-92ce-4201-a48f-a0fb8aa041a8" providerId="ADAL" clId="{125F1905-B907-4825-9C5D-0D03265F13D9}" dt="2025-09-16T10:14:49.032" v="1376" actId="2696"/>
        <pc:sldMkLst>
          <pc:docMk/>
          <pc:sldMk cId="79559397" sldId="4619"/>
        </pc:sldMkLst>
      </pc:sldChg>
      <pc:sldChg chg="modSp del">
        <pc:chgData name="図師 尚文(ZUSHI Naofumi)" userId="977cf3cf-92ce-4201-a48f-a0fb8aa041a8" providerId="ADAL" clId="{125F1905-B907-4825-9C5D-0D03265F13D9}" dt="2025-09-16T10:14:49.032" v="1376" actId="2696"/>
        <pc:sldMkLst>
          <pc:docMk/>
          <pc:sldMk cId="150446843" sldId="4620"/>
        </pc:sldMkLst>
      </pc:sldChg>
      <pc:sldChg chg="modSp del">
        <pc:chgData name="図師 尚文(ZUSHI Naofumi)" userId="977cf3cf-92ce-4201-a48f-a0fb8aa041a8" providerId="ADAL" clId="{125F1905-B907-4825-9C5D-0D03265F13D9}" dt="2025-09-16T10:14:49.032" v="1376" actId="2696"/>
        <pc:sldMkLst>
          <pc:docMk/>
          <pc:sldMk cId="1825243097" sldId="4621"/>
        </pc:sldMkLst>
      </pc:sldChg>
      <pc:sldChg chg="modSp del">
        <pc:chgData name="図師 尚文(ZUSHI Naofumi)" userId="977cf3cf-92ce-4201-a48f-a0fb8aa041a8" providerId="ADAL" clId="{125F1905-B907-4825-9C5D-0D03265F13D9}" dt="2025-09-16T10:14:49.032" v="1376" actId="2696"/>
        <pc:sldMkLst>
          <pc:docMk/>
          <pc:sldMk cId="3680512253" sldId="4622"/>
        </pc:sldMkLst>
      </pc:sldChg>
      <pc:sldChg chg="addSp delSp modSp mod setBg addAnim delAnim modNotesTx">
        <pc:chgData name="図師 尚文(ZUSHI Naofumi)" userId="977cf3cf-92ce-4201-a48f-a0fb8aa041a8" providerId="ADAL" clId="{125F1905-B907-4825-9C5D-0D03265F13D9}" dt="2025-09-17T10:02:37.402" v="3715" actId="20577"/>
        <pc:sldMkLst>
          <pc:docMk/>
          <pc:sldMk cId="3918610965" sldId="4623"/>
        </pc:sldMkLst>
      </pc:sldChg>
      <pc:sldChg chg="modSp del">
        <pc:chgData name="図師 尚文(ZUSHI Naofumi)" userId="977cf3cf-92ce-4201-a48f-a0fb8aa041a8" providerId="ADAL" clId="{125F1905-B907-4825-9C5D-0D03265F13D9}" dt="2025-09-16T10:59:52.128" v="1958" actId="2696"/>
        <pc:sldMkLst>
          <pc:docMk/>
          <pc:sldMk cId="4124752844" sldId="4625"/>
        </pc:sldMkLst>
      </pc:sldChg>
      <pc:sldChg chg="modSp del">
        <pc:chgData name="図師 尚文(ZUSHI Naofumi)" userId="977cf3cf-92ce-4201-a48f-a0fb8aa041a8" providerId="ADAL" clId="{125F1905-B907-4825-9C5D-0D03265F13D9}" dt="2025-09-16T10:14:49.032" v="1376" actId="2696"/>
        <pc:sldMkLst>
          <pc:docMk/>
          <pc:sldMk cId="3002669756" sldId="4626"/>
        </pc:sldMkLst>
      </pc:sldChg>
      <pc:sldChg chg="modSp del">
        <pc:chgData name="図師 尚文(ZUSHI Naofumi)" userId="977cf3cf-92ce-4201-a48f-a0fb8aa041a8" providerId="ADAL" clId="{125F1905-B907-4825-9C5D-0D03265F13D9}" dt="2025-09-16T10:14:49.032" v="1376" actId="2696"/>
        <pc:sldMkLst>
          <pc:docMk/>
          <pc:sldMk cId="605945717" sldId="4627"/>
        </pc:sldMkLst>
      </pc:sldChg>
      <pc:sldChg chg="modSp del">
        <pc:chgData name="図師 尚文(ZUSHI Naofumi)" userId="977cf3cf-92ce-4201-a48f-a0fb8aa041a8" providerId="ADAL" clId="{125F1905-B907-4825-9C5D-0D03265F13D9}" dt="2025-09-16T10:14:49.032" v="1376" actId="2696"/>
        <pc:sldMkLst>
          <pc:docMk/>
          <pc:sldMk cId="2067149822" sldId="4628"/>
        </pc:sldMkLst>
      </pc:sldChg>
      <pc:sldChg chg="modSp del">
        <pc:chgData name="図師 尚文(ZUSHI Naofumi)" userId="977cf3cf-92ce-4201-a48f-a0fb8aa041a8" providerId="ADAL" clId="{125F1905-B907-4825-9C5D-0D03265F13D9}" dt="2025-09-16T10:15:17.571" v="1377" actId="2696"/>
        <pc:sldMkLst>
          <pc:docMk/>
          <pc:sldMk cId="2524464411" sldId="4631"/>
        </pc:sldMkLst>
      </pc:sldChg>
      <pc:sldChg chg="modSp del">
        <pc:chgData name="図師 尚文(ZUSHI Naofumi)" userId="977cf3cf-92ce-4201-a48f-a0fb8aa041a8" providerId="ADAL" clId="{125F1905-B907-4825-9C5D-0D03265F13D9}" dt="2025-09-16T10:15:17.571" v="1377" actId="2696"/>
        <pc:sldMkLst>
          <pc:docMk/>
          <pc:sldMk cId="4034348611" sldId="4633"/>
        </pc:sldMkLst>
      </pc:sldChg>
      <pc:sldChg chg="modSp del">
        <pc:chgData name="図師 尚文(ZUSHI Naofumi)" userId="977cf3cf-92ce-4201-a48f-a0fb8aa041a8" providerId="ADAL" clId="{125F1905-B907-4825-9C5D-0D03265F13D9}" dt="2025-09-16T10:15:17.571" v="1377" actId="2696"/>
        <pc:sldMkLst>
          <pc:docMk/>
          <pc:sldMk cId="1653835674" sldId="4635"/>
        </pc:sldMkLst>
      </pc:sldChg>
      <pc:sldChg chg="modSp del">
        <pc:chgData name="図師 尚文(ZUSHI Naofumi)" userId="977cf3cf-92ce-4201-a48f-a0fb8aa041a8" providerId="ADAL" clId="{125F1905-B907-4825-9C5D-0D03265F13D9}" dt="2025-09-16T10:15:17.571" v="1377" actId="2696"/>
        <pc:sldMkLst>
          <pc:docMk/>
          <pc:sldMk cId="2138157779" sldId="4636"/>
        </pc:sldMkLst>
      </pc:sldChg>
      <pc:sldChg chg="modSp del">
        <pc:chgData name="図師 尚文(ZUSHI Naofumi)" userId="977cf3cf-92ce-4201-a48f-a0fb8aa041a8" providerId="ADAL" clId="{125F1905-B907-4825-9C5D-0D03265F13D9}" dt="2025-09-16T10:15:17.571" v="1377" actId="2696"/>
        <pc:sldMkLst>
          <pc:docMk/>
          <pc:sldMk cId="652380580" sldId="4638"/>
        </pc:sldMkLst>
      </pc:sldChg>
      <pc:sldChg chg="modSp del">
        <pc:chgData name="図師 尚文(ZUSHI Naofumi)" userId="977cf3cf-92ce-4201-a48f-a0fb8aa041a8" providerId="ADAL" clId="{125F1905-B907-4825-9C5D-0D03265F13D9}" dt="2025-09-16T10:15:17.571" v="1377" actId="2696"/>
        <pc:sldMkLst>
          <pc:docMk/>
          <pc:sldMk cId="3361550260" sldId="4639"/>
        </pc:sldMkLst>
      </pc:sldChg>
      <pc:sldChg chg="modSp del">
        <pc:chgData name="図師 尚文(ZUSHI Naofumi)" userId="977cf3cf-92ce-4201-a48f-a0fb8aa041a8" providerId="ADAL" clId="{125F1905-B907-4825-9C5D-0D03265F13D9}" dt="2025-09-16T10:15:17.571" v="1377" actId="2696"/>
        <pc:sldMkLst>
          <pc:docMk/>
          <pc:sldMk cId="2954312478" sldId="4640"/>
        </pc:sldMkLst>
      </pc:sldChg>
      <pc:sldChg chg="delSp modSp del mod delDesignElem">
        <pc:chgData name="図師 尚文(ZUSHI Naofumi)" userId="977cf3cf-92ce-4201-a48f-a0fb8aa041a8" providerId="ADAL" clId="{125F1905-B907-4825-9C5D-0D03265F13D9}" dt="2025-09-16T10:14:49.032" v="1376" actId="2696"/>
        <pc:sldMkLst>
          <pc:docMk/>
          <pc:sldMk cId="1615186798" sldId="4641"/>
        </pc:sldMkLst>
      </pc:sldChg>
      <pc:sldChg chg="delSp modSp del mod delDesignElem">
        <pc:chgData name="図師 尚文(ZUSHI Naofumi)" userId="977cf3cf-92ce-4201-a48f-a0fb8aa041a8" providerId="ADAL" clId="{125F1905-B907-4825-9C5D-0D03265F13D9}" dt="2025-09-16T10:14:49.032" v="1376" actId="2696"/>
        <pc:sldMkLst>
          <pc:docMk/>
          <pc:sldMk cId="3834985326" sldId="4642"/>
        </pc:sldMkLst>
      </pc:sldChg>
      <pc:sldChg chg="delSp modSp del mod delDesignElem">
        <pc:chgData name="図師 尚文(ZUSHI Naofumi)" userId="977cf3cf-92ce-4201-a48f-a0fb8aa041a8" providerId="ADAL" clId="{125F1905-B907-4825-9C5D-0D03265F13D9}" dt="2025-09-16T10:14:49.032" v="1376" actId="2696"/>
        <pc:sldMkLst>
          <pc:docMk/>
          <pc:sldMk cId="2348217971" sldId="4643"/>
        </pc:sldMkLst>
      </pc:sldChg>
      <pc:sldChg chg="delSp modSp del mod delDesignElem">
        <pc:chgData name="図師 尚文(ZUSHI Naofumi)" userId="977cf3cf-92ce-4201-a48f-a0fb8aa041a8" providerId="ADAL" clId="{125F1905-B907-4825-9C5D-0D03265F13D9}" dt="2025-09-16T10:14:49.032" v="1376" actId="2696"/>
        <pc:sldMkLst>
          <pc:docMk/>
          <pc:sldMk cId="2606535084" sldId="4644"/>
        </pc:sldMkLst>
      </pc:sldChg>
      <pc:sldChg chg="modSp del">
        <pc:chgData name="図師 尚文(ZUSHI Naofumi)" userId="977cf3cf-92ce-4201-a48f-a0fb8aa041a8" providerId="ADAL" clId="{125F1905-B907-4825-9C5D-0D03265F13D9}" dt="2025-09-16T10:15:17.571" v="1377" actId="2696"/>
        <pc:sldMkLst>
          <pc:docMk/>
          <pc:sldMk cId="2764445544" sldId="4645"/>
        </pc:sldMkLst>
      </pc:sldChg>
      <pc:sldChg chg="modSp del">
        <pc:chgData name="図師 尚文(ZUSHI Naofumi)" userId="977cf3cf-92ce-4201-a48f-a0fb8aa041a8" providerId="ADAL" clId="{125F1905-B907-4825-9C5D-0D03265F13D9}" dt="2025-09-16T10:15:17.571" v="1377" actId="2696"/>
        <pc:sldMkLst>
          <pc:docMk/>
          <pc:sldMk cId="4158096905" sldId="4646"/>
        </pc:sldMkLst>
      </pc:sldChg>
      <pc:sldChg chg="modSp del">
        <pc:chgData name="図師 尚文(ZUSHI Naofumi)" userId="977cf3cf-92ce-4201-a48f-a0fb8aa041a8" providerId="ADAL" clId="{125F1905-B907-4825-9C5D-0D03265F13D9}" dt="2025-09-16T10:15:17.571" v="1377" actId="2696"/>
        <pc:sldMkLst>
          <pc:docMk/>
          <pc:sldMk cId="3556879879" sldId="4647"/>
        </pc:sldMkLst>
      </pc:sldChg>
      <pc:sldChg chg="delSp modSp del mod delDesignElem">
        <pc:chgData name="図師 尚文(ZUSHI Naofumi)" userId="977cf3cf-92ce-4201-a48f-a0fb8aa041a8" providerId="ADAL" clId="{125F1905-B907-4825-9C5D-0D03265F13D9}" dt="2025-09-16T10:15:17.571" v="1377" actId="2696"/>
        <pc:sldMkLst>
          <pc:docMk/>
          <pc:sldMk cId="2330139462" sldId="4648"/>
        </pc:sldMkLst>
      </pc:sldChg>
      <pc:sldChg chg="modSp del">
        <pc:chgData name="図師 尚文(ZUSHI Naofumi)" userId="977cf3cf-92ce-4201-a48f-a0fb8aa041a8" providerId="ADAL" clId="{125F1905-B907-4825-9C5D-0D03265F13D9}" dt="2025-09-16T10:15:17.571" v="1377" actId="2696"/>
        <pc:sldMkLst>
          <pc:docMk/>
          <pc:sldMk cId="834322171" sldId="4649"/>
        </pc:sldMkLst>
      </pc:sldChg>
      <pc:sldChg chg="delSp modSp del mod delDesignElem">
        <pc:chgData name="図師 尚文(ZUSHI Naofumi)" userId="977cf3cf-92ce-4201-a48f-a0fb8aa041a8" providerId="ADAL" clId="{125F1905-B907-4825-9C5D-0D03265F13D9}" dt="2025-09-16T10:15:17.571" v="1377" actId="2696"/>
        <pc:sldMkLst>
          <pc:docMk/>
          <pc:sldMk cId="1238101606" sldId="4650"/>
        </pc:sldMkLst>
      </pc:sldChg>
      <pc:sldChg chg="delSp modSp del mod delDesignElem">
        <pc:chgData name="図師 尚文(ZUSHI Naofumi)" userId="977cf3cf-92ce-4201-a48f-a0fb8aa041a8" providerId="ADAL" clId="{125F1905-B907-4825-9C5D-0D03265F13D9}" dt="2025-09-16T10:15:17.571" v="1377" actId="2696"/>
        <pc:sldMkLst>
          <pc:docMk/>
          <pc:sldMk cId="3748635790" sldId="4651"/>
        </pc:sldMkLst>
      </pc:sldChg>
      <pc:sldChg chg="modSp del">
        <pc:chgData name="図師 尚文(ZUSHI Naofumi)" userId="977cf3cf-92ce-4201-a48f-a0fb8aa041a8" providerId="ADAL" clId="{125F1905-B907-4825-9C5D-0D03265F13D9}" dt="2025-09-16T10:15:17.571" v="1377" actId="2696"/>
        <pc:sldMkLst>
          <pc:docMk/>
          <pc:sldMk cId="1574887875" sldId="4652"/>
        </pc:sldMkLst>
      </pc:sldChg>
      <pc:sldChg chg="modSp del">
        <pc:chgData name="図師 尚文(ZUSHI Naofumi)" userId="977cf3cf-92ce-4201-a48f-a0fb8aa041a8" providerId="ADAL" clId="{125F1905-B907-4825-9C5D-0D03265F13D9}" dt="2025-09-16T10:59:28.295" v="1957" actId="2696"/>
        <pc:sldMkLst>
          <pc:docMk/>
          <pc:sldMk cId="1724496510" sldId="4655"/>
        </pc:sldMkLst>
      </pc:sldChg>
      <pc:sldChg chg="modSp del mod">
        <pc:chgData name="図師 尚文(ZUSHI Naofumi)" userId="977cf3cf-92ce-4201-a48f-a0fb8aa041a8" providerId="ADAL" clId="{125F1905-B907-4825-9C5D-0D03265F13D9}" dt="2025-09-16T10:15:17.571" v="1377" actId="2696"/>
        <pc:sldMkLst>
          <pc:docMk/>
          <pc:sldMk cId="3578240252" sldId="4656"/>
        </pc:sldMkLst>
      </pc:sldChg>
      <pc:sldChg chg="modSp del">
        <pc:chgData name="図師 尚文(ZUSHI Naofumi)" userId="977cf3cf-92ce-4201-a48f-a0fb8aa041a8" providerId="ADAL" clId="{125F1905-B907-4825-9C5D-0D03265F13D9}" dt="2025-09-16T10:15:17.571" v="1377" actId="2696"/>
        <pc:sldMkLst>
          <pc:docMk/>
          <pc:sldMk cId="332659155" sldId="4657"/>
        </pc:sldMkLst>
      </pc:sldChg>
      <pc:sldChg chg="modSp del">
        <pc:chgData name="図師 尚文(ZUSHI Naofumi)" userId="977cf3cf-92ce-4201-a48f-a0fb8aa041a8" providerId="ADAL" clId="{125F1905-B907-4825-9C5D-0D03265F13D9}" dt="2025-09-16T10:15:17.571" v="1377" actId="2696"/>
        <pc:sldMkLst>
          <pc:docMk/>
          <pc:sldMk cId="2033042983" sldId="4658"/>
        </pc:sldMkLst>
      </pc:sldChg>
      <pc:sldChg chg="modSp del">
        <pc:chgData name="図師 尚文(ZUSHI Naofumi)" userId="977cf3cf-92ce-4201-a48f-a0fb8aa041a8" providerId="ADAL" clId="{125F1905-B907-4825-9C5D-0D03265F13D9}" dt="2025-09-16T10:59:25.297" v="1956" actId="2696"/>
        <pc:sldMkLst>
          <pc:docMk/>
          <pc:sldMk cId="2392075865" sldId="4659"/>
        </pc:sldMkLst>
      </pc:sldChg>
      <pc:sldChg chg="modSp del">
        <pc:chgData name="図師 尚文(ZUSHI Naofumi)" userId="977cf3cf-92ce-4201-a48f-a0fb8aa041a8" providerId="ADAL" clId="{125F1905-B907-4825-9C5D-0D03265F13D9}" dt="2025-09-16T10:15:17.571" v="1377" actId="2696"/>
        <pc:sldMkLst>
          <pc:docMk/>
          <pc:sldMk cId="3588985668" sldId="4660"/>
        </pc:sldMkLst>
      </pc:sldChg>
      <pc:sldChg chg="modSp del">
        <pc:chgData name="図師 尚文(ZUSHI Naofumi)" userId="977cf3cf-92ce-4201-a48f-a0fb8aa041a8" providerId="ADAL" clId="{125F1905-B907-4825-9C5D-0D03265F13D9}" dt="2025-09-16T10:15:17.571" v="1377" actId="2696"/>
        <pc:sldMkLst>
          <pc:docMk/>
          <pc:sldMk cId="536264499" sldId="4661"/>
        </pc:sldMkLst>
      </pc:sldChg>
      <pc:sldChg chg="modSp del mod">
        <pc:chgData name="図師 尚文(ZUSHI Naofumi)" userId="977cf3cf-92ce-4201-a48f-a0fb8aa041a8" providerId="ADAL" clId="{125F1905-B907-4825-9C5D-0D03265F13D9}" dt="2025-09-16T10:15:17.571" v="1377" actId="2696"/>
        <pc:sldMkLst>
          <pc:docMk/>
          <pc:sldMk cId="4287593259" sldId="4662"/>
        </pc:sldMkLst>
      </pc:sldChg>
      <pc:sldChg chg="modSp del mod">
        <pc:chgData name="図師 尚文(ZUSHI Naofumi)" userId="977cf3cf-92ce-4201-a48f-a0fb8aa041a8" providerId="ADAL" clId="{125F1905-B907-4825-9C5D-0D03265F13D9}" dt="2025-09-16T10:15:17.571" v="1377" actId="2696"/>
        <pc:sldMkLst>
          <pc:docMk/>
          <pc:sldMk cId="1939137318" sldId="4663"/>
        </pc:sldMkLst>
      </pc:sldChg>
      <pc:sldChg chg="modSp del">
        <pc:chgData name="図師 尚文(ZUSHI Naofumi)" userId="977cf3cf-92ce-4201-a48f-a0fb8aa041a8" providerId="ADAL" clId="{125F1905-B907-4825-9C5D-0D03265F13D9}" dt="2025-09-16T10:15:17.571" v="1377" actId="2696"/>
        <pc:sldMkLst>
          <pc:docMk/>
          <pc:sldMk cId="2145338283" sldId="4664"/>
        </pc:sldMkLst>
      </pc:sldChg>
      <pc:sldChg chg="modSp del">
        <pc:chgData name="図師 尚文(ZUSHI Naofumi)" userId="977cf3cf-92ce-4201-a48f-a0fb8aa041a8" providerId="ADAL" clId="{125F1905-B907-4825-9C5D-0D03265F13D9}" dt="2025-09-16T10:15:17.571" v="1377" actId="2696"/>
        <pc:sldMkLst>
          <pc:docMk/>
          <pc:sldMk cId="2268511755" sldId="4665"/>
        </pc:sldMkLst>
      </pc:sldChg>
      <pc:sldChg chg="modSp del">
        <pc:chgData name="図師 尚文(ZUSHI Naofumi)" userId="977cf3cf-92ce-4201-a48f-a0fb8aa041a8" providerId="ADAL" clId="{125F1905-B907-4825-9C5D-0D03265F13D9}" dt="2025-09-16T10:15:17.571" v="1377" actId="2696"/>
        <pc:sldMkLst>
          <pc:docMk/>
          <pc:sldMk cId="205975488" sldId="4666"/>
        </pc:sldMkLst>
      </pc:sldChg>
      <pc:sldChg chg="addSp delSp modSp add mod modNotesTx">
        <pc:chgData name="図師 尚文(ZUSHI Naofumi)" userId="977cf3cf-92ce-4201-a48f-a0fb8aa041a8" providerId="ADAL" clId="{125F1905-B907-4825-9C5D-0D03265F13D9}" dt="2025-09-17T10:01:37.133" v="3703" actId="20577"/>
        <pc:sldMkLst>
          <pc:docMk/>
          <pc:sldMk cId="3315012231" sldId="4667"/>
        </pc:sldMkLst>
      </pc:sldChg>
      <pc:sldChg chg="addSp delSp modSp add mod setBg modNotesTx">
        <pc:chgData name="図師 尚文(ZUSHI Naofumi)" userId="977cf3cf-92ce-4201-a48f-a0fb8aa041a8" providerId="ADAL" clId="{125F1905-B907-4825-9C5D-0D03265F13D9}" dt="2025-09-17T10:01:57.476" v="3707" actId="20577"/>
        <pc:sldMkLst>
          <pc:docMk/>
          <pc:sldMk cId="3065911258" sldId="4668"/>
        </pc:sldMkLst>
      </pc:sldChg>
      <pc:sldChg chg="addSp modSp add mod modNotesTx">
        <pc:chgData name="図師 尚文(ZUSHI Naofumi)" userId="977cf3cf-92ce-4201-a48f-a0fb8aa041a8" providerId="ADAL" clId="{125F1905-B907-4825-9C5D-0D03265F13D9}" dt="2025-09-24T09:49:24.062" v="3716" actId="1076"/>
        <pc:sldMkLst>
          <pc:docMk/>
          <pc:sldMk cId="1160759325" sldId="4669"/>
        </pc:sldMkLst>
      </pc:sldChg>
      <pc:sldChg chg="modSp add mod modNotesTx">
        <pc:chgData name="図師 尚文(ZUSHI Naofumi)" userId="977cf3cf-92ce-4201-a48f-a0fb8aa041a8" providerId="ADAL" clId="{125F1905-B907-4825-9C5D-0D03265F13D9}" dt="2025-09-17T10:02:18.801" v="3711" actId="20577"/>
        <pc:sldMkLst>
          <pc:docMk/>
          <pc:sldMk cId="3949781212" sldId="4670"/>
        </pc:sldMkLst>
      </pc:sldChg>
      <pc:sldChg chg="modSp add mod modNotesTx">
        <pc:chgData name="図師 尚文(ZUSHI Naofumi)" userId="977cf3cf-92ce-4201-a48f-a0fb8aa041a8" providerId="ADAL" clId="{125F1905-B907-4825-9C5D-0D03265F13D9}" dt="2025-09-17T10:02:28.441" v="3713" actId="20577"/>
        <pc:sldMkLst>
          <pc:docMk/>
          <pc:sldMk cId="1814534567" sldId="4671"/>
        </pc:sldMkLst>
      </pc:sldChg>
      <pc:sldChg chg="addSp delSp modSp add mod modNotesTx">
        <pc:chgData name="図師 尚文(ZUSHI Naofumi)" userId="977cf3cf-92ce-4201-a48f-a0fb8aa041a8" providerId="ADAL" clId="{125F1905-B907-4825-9C5D-0D03265F13D9}" dt="2025-09-17T10:02:02.674" v="3708" actId="20577"/>
        <pc:sldMkLst>
          <pc:docMk/>
          <pc:sldMk cId="1601222072" sldId="4672"/>
        </pc:sldMkLst>
      </pc:sldChg>
      <pc:sldChg chg="addSp modSp add mod modNotesTx">
        <pc:chgData name="図師 尚文(ZUSHI Naofumi)" userId="977cf3cf-92ce-4201-a48f-a0fb8aa041a8" providerId="ADAL" clId="{125F1905-B907-4825-9C5D-0D03265F13D9}" dt="2025-09-17T10:02:12.640" v="3710" actId="20577"/>
        <pc:sldMkLst>
          <pc:docMk/>
          <pc:sldMk cId="3881822288" sldId="4673"/>
        </pc:sldMkLst>
      </pc:sldChg>
      <pc:sldChg chg="addSp delSp modSp add mod modNotesTx">
        <pc:chgData name="図師 尚文(ZUSHI Naofumi)" userId="977cf3cf-92ce-4201-a48f-a0fb8aa041a8" providerId="ADAL" clId="{125F1905-B907-4825-9C5D-0D03265F13D9}" dt="2025-09-17T10:02:23.983" v="3712" actId="20577"/>
        <pc:sldMkLst>
          <pc:docMk/>
          <pc:sldMk cId="2222125132" sldId="4674"/>
        </pc:sldMkLst>
      </pc:sldChg>
      <pc:sldChg chg="addSp modSp add mod modNotesTx">
        <pc:chgData name="図師 尚文(ZUSHI Naofumi)" userId="977cf3cf-92ce-4201-a48f-a0fb8aa041a8" providerId="ADAL" clId="{125F1905-B907-4825-9C5D-0D03265F13D9}" dt="2025-09-17T10:02:33.564" v="3714" actId="20577"/>
        <pc:sldMkLst>
          <pc:docMk/>
          <pc:sldMk cId="2558205459" sldId="4675"/>
        </pc:sldMkLst>
      </pc:sldChg>
      <pc:sldChg chg="modSp add del mod">
        <pc:chgData name="図師 尚文(ZUSHI Naofumi)" userId="977cf3cf-92ce-4201-a48f-a0fb8aa041a8" providerId="ADAL" clId="{125F1905-B907-4825-9C5D-0D03265F13D9}" dt="2025-09-16T11:03:57.199" v="2022" actId="2696"/>
        <pc:sldMkLst>
          <pc:docMk/>
          <pc:sldMk cId="392207368" sldId="4676"/>
        </pc:sldMkLst>
      </pc:sldChg>
      <pc:sldChg chg="add del">
        <pc:chgData name="図師 尚文(ZUSHI Naofumi)" userId="977cf3cf-92ce-4201-a48f-a0fb8aa041a8" providerId="ADAL" clId="{125F1905-B907-4825-9C5D-0D03265F13D9}" dt="2025-09-16T11:03:57.199" v="2022" actId="2696"/>
        <pc:sldMkLst>
          <pc:docMk/>
          <pc:sldMk cId="1482711747" sldId="4677"/>
        </pc:sldMkLst>
      </pc:sldChg>
      <pc:sldChg chg="modSp add mod modNotesTx">
        <pc:chgData name="図師 尚文(ZUSHI Naofumi)" userId="977cf3cf-92ce-4201-a48f-a0fb8aa041a8" providerId="ADAL" clId="{125F1905-B907-4825-9C5D-0D03265F13D9}" dt="2025-09-17T10:01:46.989" v="3705" actId="20577"/>
        <pc:sldMkLst>
          <pc:docMk/>
          <pc:sldMk cId="1959944814" sldId="4678"/>
        </pc:sldMkLst>
      </pc:sldChg>
      <pc:sldChg chg="addSp modSp add mod modNotesTx">
        <pc:chgData name="図師 尚文(ZUSHI Naofumi)" userId="977cf3cf-92ce-4201-a48f-a0fb8aa041a8" providerId="ADAL" clId="{125F1905-B907-4825-9C5D-0D03265F13D9}" dt="2025-09-17T10:01:52.598" v="3706" actId="20577"/>
        <pc:sldMkLst>
          <pc:docMk/>
          <pc:sldMk cId="538156027" sldId="467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0AEE085-FE0D-4E51-9491-8E7C2A890A4B}"/>
              </a:ext>
            </a:extLst>
          </p:cNvPr>
          <p:cNvSpPr>
            <a:spLocks noGrp="1"/>
          </p:cNvSpPr>
          <p:nvPr>
            <p:ph type="hdr" sz="quarter"/>
          </p:nvPr>
        </p:nvSpPr>
        <p:spPr>
          <a:xfrm>
            <a:off x="1" y="1"/>
            <a:ext cx="2918621" cy="494813"/>
          </a:xfrm>
          <a:prstGeom prst="rect">
            <a:avLst/>
          </a:prstGeom>
        </p:spPr>
        <p:txBody>
          <a:bodyPr vert="horz" lIns="90629" tIns="45314" rIns="90629" bIns="45314"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6A88AA2-C057-4763-85D8-A766EB4E69F4}"/>
              </a:ext>
            </a:extLst>
          </p:cNvPr>
          <p:cNvSpPr>
            <a:spLocks noGrp="1"/>
          </p:cNvSpPr>
          <p:nvPr>
            <p:ph type="dt" sz="quarter" idx="1"/>
          </p:nvPr>
        </p:nvSpPr>
        <p:spPr>
          <a:xfrm>
            <a:off x="3815573" y="1"/>
            <a:ext cx="2918621" cy="494813"/>
          </a:xfrm>
          <a:prstGeom prst="rect">
            <a:avLst/>
          </a:prstGeom>
        </p:spPr>
        <p:txBody>
          <a:bodyPr vert="horz" lIns="90629" tIns="45314" rIns="90629" bIns="45314" rtlCol="0"/>
          <a:lstStyle>
            <a:lvl1pPr algn="r">
              <a:defRPr sz="1200"/>
            </a:lvl1pPr>
          </a:lstStyle>
          <a:p>
            <a:fld id="{99BACB93-3C10-4475-9215-D63A30CAA0DA}" type="datetimeFigureOut">
              <a:rPr kumimoji="1" lang="ja-JP" altLang="en-US" smtClean="0"/>
              <a:t>2025/11/19</a:t>
            </a:fld>
            <a:endParaRPr kumimoji="1" lang="ja-JP" altLang="en-US"/>
          </a:p>
        </p:txBody>
      </p:sp>
      <p:sp>
        <p:nvSpPr>
          <p:cNvPr id="4" name="フッター プレースホルダー 3">
            <a:extLst>
              <a:ext uri="{FF2B5EF4-FFF2-40B4-BE49-F238E27FC236}">
                <a16:creationId xmlns:a16="http://schemas.microsoft.com/office/drawing/2014/main" id="{041F3076-16CE-4417-97F3-A907E82681AE}"/>
              </a:ext>
            </a:extLst>
          </p:cNvPr>
          <p:cNvSpPr>
            <a:spLocks noGrp="1"/>
          </p:cNvSpPr>
          <p:nvPr>
            <p:ph type="ftr" sz="quarter" idx="2"/>
          </p:nvPr>
        </p:nvSpPr>
        <p:spPr>
          <a:xfrm>
            <a:off x="1" y="9371501"/>
            <a:ext cx="2918621" cy="494813"/>
          </a:xfrm>
          <a:prstGeom prst="rect">
            <a:avLst/>
          </a:prstGeom>
        </p:spPr>
        <p:txBody>
          <a:bodyPr vert="horz" lIns="90629" tIns="45314" rIns="90629" bIns="4531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AA011CA-B082-4052-AE7D-A1596DFA1619}"/>
              </a:ext>
            </a:extLst>
          </p:cNvPr>
          <p:cNvSpPr>
            <a:spLocks noGrp="1"/>
          </p:cNvSpPr>
          <p:nvPr>
            <p:ph type="sldNum" sz="quarter" idx="3"/>
          </p:nvPr>
        </p:nvSpPr>
        <p:spPr>
          <a:xfrm>
            <a:off x="3815573" y="9371501"/>
            <a:ext cx="2918621" cy="494813"/>
          </a:xfrm>
          <a:prstGeom prst="rect">
            <a:avLst/>
          </a:prstGeom>
        </p:spPr>
        <p:txBody>
          <a:bodyPr vert="horz" lIns="90629" tIns="45314" rIns="90629" bIns="45314" rtlCol="0" anchor="b"/>
          <a:lstStyle>
            <a:lvl1pPr algn="r">
              <a:defRPr sz="1200"/>
            </a:lvl1pPr>
          </a:lstStyle>
          <a:p>
            <a:fld id="{B1A2DAD5-32A9-409F-A7A2-178DDE5D982D}" type="slidenum">
              <a:rPr kumimoji="1" lang="ja-JP" altLang="en-US" smtClean="0"/>
              <a:t>‹#›</a:t>
            </a:fld>
            <a:endParaRPr kumimoji="1" lang="ja-JP" altLang="en-US"/>
          </a:p>
        </p:txBody>
      </p:sp>
    </p:spTree>
    <p:extLst>
      <p:ext uri="{BB962C8B-B14F-4D97-AF65-F5344CB8AC3E}">
        <p14:creationId xmlns:p14="http://schemas.microsoft.com/office/powerpoint/2010/main" val="2767556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621" cy="494813"/>
          </a:xfrm>
          <a:prstGeom prst="rect">
            <a:avLst/>
          </a:prstGeom>
        </p:spPr>
        <p:txBody>
          <a:bodyPr vert="horz" lIns="90629" tIns="45314" rIns="90629" bIns="453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3" y="1"/>
            <a:ext cx="2918621" cy="494813"/>
          </a:xfrm>
          <a:prstGeom prst="rect">
            <a:avLst/>
          </a:prstGeom>
        </p:spPr>
        <p:txBody>
          <a:bodyPr vert="horz" lIns="90629" tIns="45314" rIns="90629" bIns="45314" rtlCol="0"/>
          <a:lstStyle>
            <a:lvl1pPr algn="r">
              <a:defRPr sz="1200"/>
            </a:lvl1pPr>
          </a:lstStyle>
          <a:p>
            <a:fld id="{D9F3B1E5-665C-45A1-BD7A-9C31C3345932}" type="datetimeFigureOut">
              <a:rPr kumimoji="1" lang="ja-JP" altLang="en-US" smtClean="0"/>
              <a:t>2025/11/19</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0629" tIns="45314" rIns="90629" bIns="45314" rtlCol="0" anchor="ctr"/>
          <a:lstStyle/>
          <a:p>
            <a:endParaRPr lang="ja-JP" altLang="en-US"/>
          </a:p>
        </p:txBody>
      </p:sp>
      <p:sp>
        <p:nvSpPr>
          <p:cNvPr id="5" name="ノート プレースホルダー 4"/>
          <p:cNvSpPr>
            <a:spLocks noGrp="1"/>
          </p:cNvSpPr>
          <p:nvPr>
            <p:ph type="body" sz="quarter" idx="3"/>
          </p:nvPr>
        </p:nvSpPr>
        <p:spPr>
          <a:xfrm>
            <a:off x="673891" y="4747998"/>
            <a:ext cx="5387982" cy="3884437"/>
          </a:xfrm>
          <a:prstGeom prst="rect">
            <a:avLst/>
          </a:prstGeom>
        </p:spPr>
        <p:txBody>
          <a:bodyPr vert="horz" lIns="90629" tIns="45314" rIns="90629" bIns="453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501"/>
            <a:ext cx="2918621" cy="494813"/>
          </a:xfrm>
          <a:prstGeom prst="rect">
            <a:avLst/>
          </a:prstGeom>
        </p:spPr>
        <p:txBody>
          <a:bodyPr vert="horz" lIns="90629" tIns="45314" rIns="90629" bIns="453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3" y="9371501"/>
            <a:ext cx="2918621" cy="494813"/>
          </a:xfrm>
          <a:prstGeom prst="rect">
            <a:avLst/>
          </a:prstGeom>
        </p:spPr>
        <p:txBody>
          <a:bodyPr vert="horz" lIns="90629" tIns="45314" rIns="90629" bIns="45314" rtlCol="0" anchor="b"/>
          <a:lstStyle>
            <a:lvl1pPr algn="r">
              <a:defRPr sz="1200"/>
            </a:lvl1pPr>
          </a:lstStyle>
          <a:p>
            <a:fld id="{C536F05B-CE25-49A5-A813-A556FC994397}" type="slidenum">
              <a:rPr kumimoji="1" lang="ja-JP" altLang="en-US" smtClean="0"/>
              <a:t>‹#›</a:t>
            </a:fld>
            <a:endParaRPr kumimoji="1" lang="ja-JP" altLang="en-US"/>
          </a:p>
        </p:txBody>
      </p:sp>
    </p:spTree>
    <p:extLst>
      <p:ext uri="{BB962C8B-B14F-4D97-AF65-F5344CB8AC3E}">
        <p14:creationId xmlns:p14="http://schemas.microsoft.com/office/powerpoint/2010/main" val="3899645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0</a:t>
            </a:fld>
            <a:endParaRPr kumimoji="1" lang="ja-JP" altLang="en-US"/>
          </a:p>
        </p:txBody>
      </p:sp>
    </p:spTree>
    <p:extLst>
      <p:ext uri="{BB962C8B-B14F-4D97-AF65-F5344CB8AC3E}">
        <p14:creationId xmlns:p14="http://schemas.microsoft.com/office/powerpoint/2010/main" val="1086653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775F6-8DD9-44F0-3679-3580A0F3D9B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D5CC07B-0D5A-D6BD-698B-4452296053E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F162DA5-FFA3-57DF-1CE4-7CC85429136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8F2E69E-63C3-D33F-BD07-304D5D18DEBE}"/>
              </a:ext>
            </a:extLst>
          </p:cNvPr>
          <p:cNvSpPr>
            <a:spLocks noGrp="1"/>
          </p:cNvSpPr>
          <p:nvPr>
            <p:ph type="sldNum" sz="quarter" idx="5"/>
          </p:nvPr>
        </p:nvSpPr>
        <p:spPr/>
        <p:txBody>
          <a:bodyPr/>
          <a:lstStyle/>
          <a:p>
            <a:fld id="{C536F05B-CE25-49A5-A813-A556FC994397}" type="slidenum">
              <a:rPr kumimoji="1" lang="ja-JP" altLang="en-US" smtClean="0"/>
              <a:t>9</a:t>
            </a:fld>
            <a:endParaRPr kumimoji="1" lang="ja-JP" altLang="en-US"/>
          </a:p>
        </p:txBody>
      </p:sp>
    </p:spTree>
    <p:extLst>
      <p:ext uri="{BB962C8B-B14F-4D97-AF65-F5344CB8AC3E}">
        <p14:creationId xmlns:p14="http://schemas.microsoft.com/office/powerpoint/2010/main" val="3590424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AD6DA-A7D1-E22A-C2E7-00340AB8BA2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A7425F5-7F2F-2026-0830-A5C74BF0EC2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88CC20D-EB4D-5D0A-A284-7F8527824A3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831510E-E368-5937-A0B3-D9F900F94192}"/>
              </a:ext>
            </a:extLst>
          </p:cNvPr>
          <p:cNvSpPr>
            <a:spLocks noGrp="1"/>
          </p:cNvSpPr>
          <p:nvPr>
            <p:ph type="sldNum" sz="quarter" idx="5"/>
          </p:nvPr>
        </p:nvSpPr>
        <p:spPr/>
        <p:txBody>
          <a:bodyPr/>
          <a:lstStyle/>
          <a:p>
            <a:fld id="{C536F05B-CE25-49A5-A813-A556FC994397}" type="slidenum">
              <a:rPr kumimoji="1" lang="ja-JP" altLang="en-US" smtClean="0"/>
              <a:t>10</a:t>
            </a:fld>
            <a:endParaRPr kumimoji="1" lang="ja-JP" altLang="en-US"/>
          </a:p>
        </p:txBody>
      </p:sp>
    </p:spTree>
    <p:extLst>
      <p:ext uri="{BB962C8B-B14F-4D97-AF65-F5344CB8AC3E}">
        <p14:creationId xmlns:p14="http://schemas.microsoft.com/office/powerpoint/2010/main" val="2260488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60AB7-7F2E-077D-A776-2917E8DBFB7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8280A2B-DE65-2323-E169-E50C1541C7D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6744019-77FC-CF4B-B028-57B0515E786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34E5F8F-BA3D-399A-59B9-E091F8B0038B}"/>
              </a:ext>
            </a:extLst>
          </p:cNvPr>
          <p:cNvSpPr>
            <a:spLocks noGrp="1"/>
          </p:cNvSpPr>
          <p:nvPr>
            <p:ph type="sldNum" sz="quarter" idx="5"/>
          </p:nvPr>
        </p:nvSpPr>
        <p:spPr/>
        <p:txBody>
          <a:bodyPr/>
          <a:lstStyle/>
          <a:p>
            <a:fld id="{C536F05B-CE25-49A5-A813-A556FC994397}" type="slidenum">
              <a:rPr kumimoji="1" lang="ja-JP" altLang="en-US" smtClean="0"/>
              <a:t>11</a:t>
            </a:fld>
            <a:endParaRPr kumimoji="1" lang="ja-JP" altLang="en-US"/>
          </a:p>
        </p:txBody>
      </p:sp>
    </p:spTree>
    <p:extLst>
      <p:ext uri="{BB962C8B-B14F-4D97-AF65-F5344CB8AC3E}">
        <p14:creationId xmlns:p14="http://schemas.microsoft.com/office/powerpoint/2010/main" val="178654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828CF-1A11-31D8-CCE4-C7FDC5E4BD1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AD048E5-9CAE-92BC-1CEA-583DD78B9A7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56E3D16-4CC5-3F44-433E-68723C40C2E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52470C0-C6BD-4A2A-6852-7587665F6A0B}"/>
              </a:ext>
            </a:extLst>
          </p:cNvPr>
          <p:cNvSpPr>
            <a:spLocks noGrp="1"/>
          </p:cNvSpPr>
          <p:nvPr>
            <p:ph type="sldNum" sz="quarter" idx="5"/>
          </p:nvPr>
        </p:nvSpPr>
        <p:spPr/>
        <p:txBody>
          <a:bodyPr/>
          <a:lstStyle/>
          <a:p>
            <a:fld id="{C536F05B-CE25-49A5-A813-A556FC994397}" type="slidenum">
              <a:rPr kumimoji="1" lang="ja-JP" altLang="en-US" smtClean="0"/>
              <a:t>12</a:t>
            </a:fld>
            <a:endParaRPr kumimoji="1" lang="ja-JP" altLang="en-US"/>
          </a:p>
        </p:txBody>
      </p:sp>
    </p:spTree>
    <p:extLst>
      <p:ext uri="{BB962C8B-B14F-4D97-AF65-F5344CB8AC3E}">
        <p14:creationId xmlns:p14="http://schemas.microsoft.com/office/powerpoint/2010/main" val="2782022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0C0AF-DB20-E44C-FC6F-655A9F069E5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4A29112-C145-7703-E700-2F48EF611DF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C02C716-CCEB-08E7-FC84-45D57F885ED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940127F-B9EB-B8E9-CF8B-F6F4640016BC}"/>
              </a:ext>
            </a:extLst>
          </p:cNvPr>
          <p:cNvSpPr>
            <a:spLocks noGrp="1"/>
          </p:cNvSpPr>
          <p:nvPr>
            <p:ph type="sldNum" sz="quarter" idx="5"/>
          </p:nvPr>
        </p:nvSpPr>
        <p:spPr/>
        <p:txBody>
          <a:bodyPr/>
          <a:lstStyle/>
          <a:p>
            <a:fld id="{C536F05B-CE25-49A5-A813-A556FC994397}" type="slidenum">
              <a:rPr kumimoji="1" lang="ja-JP" altLang="en-US" smtClean="0"/>
              <a:t>13</a:t>
            </a:fld>
            <a:endParaRPr kumimoji="1" lang="ja-JP" altLang="en-US"/>
          </a:p>
        </p:txBody>
      </p:sp>
    </p:spTree>
    <p:extLst>
      <p:ext uri="{BB962C8B-B14F-4D97-AF65-F5344CB8AC3E}">
        <p14:creationId xmlns:p14="http://schemas.microsoft.com/office/powerpoint/2010/main" val="662149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3C372-14FA-224F-55C0-76F55094BBC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7948094-49B4-3D41-E2D0-91AC6A2C41A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090CDA9-4187-26D6-B440-D9B4A80506F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0578C9A-F202-42B1-41CB-78DBF72BF112}"/>
              </a:ext>
            </a:extLst>
          </p:cNvPr>
          <p:cNvSpPr>
            <a:spLocks noGrp="1"/>
          </p:cNvSpPr>
          <p:nvPr>
            <p:ph type="sldNum" sz="quarter" idx="5"/>
          </p:nvPr>
        </p:nvSpPr>
        <p:spPr/>
        <p:txBody>
          <a:bodyPr/>
          <a:lstStyle/>
          <a:p>
            <a:fld id="{C536F05B-CE25-49A5-A813-A556FC994397}" type="slidenum">
              <a:rPr kumimoji="1" lang="ja-JP" altLang="en-US" smtClean="0"/>
              <a:t>14</a:t>
            </a:fld>
            <a:endParaRPr kumimoji="1" lang="ja-JP" altLang="en-US"/>
          </a:p>
        </p:txBody>
      </p:sp>
    </p:spTree>
    <p:extLst>
      <p:ext uri="{BB962C8B-B14F-4D97-AF65-F5344CB8AC3E}">
        <p14:creationId xmlns:p14="http://schemas.microsoft.com/office/powerpoint/2010/main" val="596019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55AF6-FAC8-F30C-FAF5-085183FB130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C8CCC3C-8D38-9723-F5F4-17C0B04C9AD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2753BCA-11B1-E476-3088-33489BD51C0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5B0424A-1456-069E-7A1D-D9C01A4EAE15}"/>
              </a:ext>
            </a:extLst>
          </p:cNvPr>
          <p:cNvSpPr>
            <a:spLocks noGrp="1"/>
          </p:cNvSpPr>
          <p:nvPr>
            <p:ph type="sldNum" sz="quarter" idx="5"/>
          </p:nvPr>
        </p:nvSpPr>
        <p:spPr/>
        <p:txBody>
          <a:bodyPr/>
          <a:lstStyle/>
          <a:p>
            <a:fld id="{C536F05B-CE25-49A5-A813-A556FC994397}" type="slidenum">
              <a:rPr kumimoji="1" lang="ja-JP" altLang="en-US" smtClean="0"/>
              <a:t>15</a:t>
            </a:fld>
            <a:endParaRPr kumimoji="1" lang="ja-JP" altLang="en-US"/>
          </a:p>
        </p:txBody>
      </p:sp>
    </p:spTree>
    <p:extLst>
      <p:ext uri="{BB962C8B-B14F-4D97-AF65-F5344CB8AC3E}">
        <p14:creationId xmlns:p14="http://schemas.microsoft.com/office/powerpoint/2010/main" val="1286849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8F5B6-5611-1199-2CFC-082352B2BBA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053FF78-F805-A9A8-A6B2-D3A9493B3D3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1DF051B-4EB4-06DC-1C32-3EF9ADEA98E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64A1E79-CC37-5B90-C223-B16293832DAC}"/>
              </a:ext>
            </a:extLst>
          </p:cNvPr>
          <p:cNvSpPr>
            <a:spLocks noGrp="1"/>
          </p:cNvSpPr>
          <p:nvPr>
            <p:ph type="sldNum" sz="quarter" idx="5"/>
          </p:nvPr>
        </p:nvSpPr>
        <p:spPr/>
        <p:txBody>
          <a:bodyPr/>
          <a:lstStyle/>
          <a:p>
            <a:fld id="{C536F05B-CE25-49A5-A813-A556FC994397}" type="slidenum">
              <a:rPr kumimoji="1" lang="ja-JP" altLang="en-US" smtClean="0"/>
              <a:t>16</a:t>
            </a:fld>
            <a:endParaRPr kumimoji="1" lang="ja-JP" altLang="en-US"/>
          </a:p>
        </p:txBody>
      </p:sp>
    </p:spTree>
    <p:extLst>
      <p:ext uri="{BB962C8B-B14F-4D97-AF65-F5344CB8AC3E}">
        <p14:creationId xmlns:p14="http://schemas.microsoft.com/office/powerpoint/2010/main" val="3516929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55AF6-FAC8-F30C-FAF5-085183FB130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C8CCC3C-8D38-9723-F5F4-17C0B04C9AD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2753BCA-11B1-E476-3088-33489BD51C0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5B0424A-1456-069E-7A1D-D9C01A4EAE15}"/>
              </a:ext>
            </a:extLst>
          </p:cNvPr>
          <p:cNvSpPr>
            <a:spLocks noGrp="1"/>
          </p:cNvSpPr>
          <p:nvPr>
            <p:ph type="sldNum" sz="quarter" idx="5"/>
          </p:nvPr>
        </p:nvSpPr>
        <p:spPr/>
        <p:txBody>
          <a:bodyPr/>
          <a:lstStyle/>
          <a:p>
            <a:fld id="{C536F05B-CE25-49A5-A813-A556FC994397}" type="slidenum">
              <a:rPr kumimoji="1" lang="ja-JP" altLang="en-US" smtClean="0"/>
              <a:t>17</a:t>
            </a:fld>
            <a:endParaRPr kumimoji="1" lang="ja-JP" altLang="en-US"/>
          </a:p>
        </p:txBody>
      </p:sp>
    </p:spTree>
    <p:extLst>
      <p:ext uri="{BB962C8B-B14F-4D97-AF65-F5344CB8AC3E}">
        <p14:creationId xmlns:p14="http://schemas.microsoft.com/office/powerpoint/2010/main" val="1286849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8F5B6-5611-1199-2CFC-082352B2BBA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053FF78-F805-A9A8-A6B2-D3A9493B3D3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1DF051B-4EB4-06DC-1C32-3EF9ADEA98E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64A1E79-CC37-5B90-C223-B16293832DAC}"/>
              </a:ext>
            </a:extLst>
          </p:cNvPr>
          <p:cNvSpPr>
            <a:spLocks noGrp="1"/>
          </p:cNvSpPr>
          <p:nvPr>
            <p:ph type="sldNum" sz="quarter" idx="5"/>
          </p:nvPr>
        </p:nvSpPr>
        <p:spPr/>
        <p:txBody>
          <a:bodyPr/>
          <a:lstStyle/>
          <a:p>
            <a:fld id="{C536F05B-CE25-49A5-A813-A556FC994397}" type="slidenum">
              <a:rPr kumimoji="1" lang="ja-JP" altLang="en-US" smtClean="0"/>
              <a:t>18</a:t>
            </a:fld>
            <a:endParaRPr kumimoji="1" lang="ja-JP" altLang="en-US"/>
          </a:p>
        </p:txBody>
      </p:sp>
    </p:spTree>
    <p:extLst>
      <p:ext uri="{BB962C8B-B14F-4D97-AF65-F5344CB8AC3E}">
        <p14:creationId xmlns:p14="http://schemas.microsoft.com/office/powerpoint/2010/main" val="3516929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7AF9F-87F2-C924-AC23-B20496EBE30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0DF3090-4558-B759-8C3A-0705C66FFB5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1FBA79B-8346-5D08-0AFF-996282F2B05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7B72807-66DC-1449-7EAD-D3EBC6C64E35}"/>
              </a:ext>
            </a:extLst>
          </p:cNvPr>
          <p:cNvSpPr>
            <a:spLocks noGrp="1"/>
          </p:cNvSpPr>
          <p:nvPr>
            <p:ph type="sldNum" sz="quarter" idx="5"/>
          </p:nvPr>
        </p:nvSpPr>
        <p:spPr/>
        <p:txBody>
          <a:bodyPr/>
          <a:lstStyle/>
          <a:p>
            <a:fld id="{C536F05B-CE25-49A5-A813-A556FC994397}" type="slidenum">
              <a:rPr kumimoji="1" lang="ja-JP" altLang="en-US" smtClean="0"/>
              <a:t>1</a:t>
            </a:fld>
            <a:endParaRPr kumimoji="1" lang="ja-JP" altLang="en-US"/>
          </a:p>
        </p:txBody>
      </p:sp>
    </p:spTree>
    <p:extLst>
      <p:ext uri="{BB962C8B-B14F-4D97-AF65-F5344CB8AC3E}">
        <p14:creationId xmlns:p14="http://schemas.microsoft.com/office/powerpoint/2010/main" val="2695814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7D944-F67D-9F66-7CD6-D12B8E20C0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FCB7EFA-CF31-5615-E755-9AECCEBAE13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3B464AB-D354-3664-7179-8036E0743EB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5A291F7-D589-3475-05C0-699D89CF4A80}"/>
              </a:ext>
            </a:extLst>
          </p:cNvPr>
          <p:cNvSpPr>
            <a:spLocks noGrp="1"/>
          </p:cNvSpPr>
          <p:nvPr>
            <p:ph type="sldNum" sz="quarter" idx="5"/>
          </p:nvPr>
        </p:nvSpPr>
        <p:spPr/>
        <p:txBody>
          <a:bodyPr/>
          <a:lstStyle/>
          <a:p>
            <a:fld id="{C536F05B-CE25-49A5-A813-A556FC994397}" type="slidenum">
              <a:rPr kumimoji="1" lang="ja-JP" altLang="en-US" smtClean="0"/>
              <a:t>19</a:t>
            </a:fld>
            <a:endParaRPr kumimoji="1" lang="ja-JP" altLang="en-US"/>
          </a:p>
        </p:txBody>
      </p:sp>
    </p:spTree>
    <p:extLst>
      <p:ext uri="{BB962C8B-B14F-4D97-AF65-F5344CB8AC3E}">
        <p14:creationId xmlns:p14="http://schemas.microsoft.com/office/powerpoint/2010/main" val="163487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7BC33-160E-7BEF-4E95-ADC15CB24E3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21C195C-BF78-3F50-55FB-3BCC3124959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901EF29-FEAD-D540-1F79-33636BEA05E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246794F-4D5C-83B5-5C1B-B7426CFBA3DC}"/>
              </a:ext>
            </a:extLst>
          </p:cNvPr>
          <p:cNvSpPr>
            <a:spLocks noGrp="1"/>
          </p:cNvSpPr>
          <p:nvPr>
            <p:ph type="sldNum" sz="quarter" idx="5"/>
          </p:nvPr>
        </p:nvSpPr>
        <p:spPr/>
        <p:txBody>
          <a:bodyPr/>
          <a:lstStyle/>
          <a:p>
            <a:fld id="{C536F05B-CE25-49A5-A813-A556FC994397}" type="slidenum">
              <a:rPr kumimoji="1" lang="ja-JP" altLang="en-US" smtClean="0"/>
              <a:t>20</a:t>
            </a:fld>
            <a:endParaRPr kumimoji="1" lang="ja-JP" altLang="en-US"/>
          </a:p>
        </p:txBody>
      </p:sp>
    </p:spTree>
    <p:extLst>
      <p:ext uri="{BB962C8B-B14F-4D97-AF65-F5344CB8AC3E}">
        <p14:creationId xmlns:p14="http://schemas.microsoft.com/office/powerpoint/2010/main" val="1948153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21</a:t>
            </a:fld>
            <a:endParaRPr kumimoji="1" lang="ja-JP" altLang="en-US"/>
          </a:p>
        </p:txBody>
      </p:sp>
    </p:spTree>
    <p:extLst>
      <p:ext uri="{BB962C8B-B14F-4D97-AF65-F5344CB8AC3E}">
        <p14:creationId xmlns:p14="http://schemas.microsoft.com/office/powerpoint/2010/main" val="408505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2</a:t>
            </a:fld>
            <a:endParaRPr kumimoji="1" lang="ja-JP" altLang="en-US"/>
          </a:p>
        </p:txBody>
      </p:sp>
    </p:spTree>
    <p:extLst>
      <p:ext uri="{BB962C8B-B14F-4D97-AF65-F5344CB8AC3E}">
        <p14:creationId xmlns:p14="http://schemas.microsoft.com/office/powerpoint/2010/main" val="129853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7D944-F67D-9F66-7CD6-D12B8E20C0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FCB7EFA-CF31-5615-E755-9AECCEBAE13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3B464AB-D354-3664-7179-8036E0743EB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5A291F7-D589-3475-05C0-699D89CF4A80}"/>
              </a:ext>
            </a:extLst>
          </p:cNvPr>
          <p:cNvSpPr>
            <a:spLocks noGrp="1"/>
          </p:cNvSpPr>
          <p:nvPr>
            <p:ph type="sldNum" sz="quarter" idx="5"/>
          </p:nvPr>
        </p:nvSpPr>
        <p:spPr/>
        <p:txBody>
          <a:bodyPr/>
          <a:lstStyle/>
          <a:p>
            <a:fld id="{C536F05B-CE25-49A5-A813-A556FC994397}" type="slidenum">
              <a:rPr kumimoji="1" lang="ja-JP" altLang="en-US" smtClean="0"/>
              <a:t>3</a:t>
            </a:fld>
            <a:endParaRPr kumimoji="1" lang="ja-JP" altLang="en-US"/>
          </a:p>
        </p:txBody>
      </p:sp>
    </p:spTree>
    <p:extLst>
      <p:ext uri="{BB962C8B-B14F-4D97-AF65-F5344CB8AC3E}">
        <p14:creationId xmlns:p14="http://schemas.microsoft.com/office/powerpoint/2010/main" val="163487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7BC33-160E-7BEF-4E95-ADC15CB24E3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21C195C-BF78-3F50-55FB-3BCC3124959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901EF29-FEAD-D540-1F79-33636BEA05E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246794F-4D5C-83B5-5C1B-B7426CFBA3DC}"/>
              </a:ext>
            </a:extLst>
          </p:cNvPr>
          <p:cNvSpPr>
            <a:spLocks noGrp="1"/>
          </p:cNvSpPr>
          <p:nvPr>
            <p:ph type="sldNum" sz="quarter" idx="5"/>
          </p:nvPr>
        </p:nvSpPr>
        <p:spPr/>
        <p:txBody>
          <a:bodyPr/>
          <a:lstStyle/>
          <a:p>
            <a:fld id="{C536F05B-CE25-49A5-A813-A556FC994397}" type="slidenum">
              <a:rPr kumimoji="1" lang="ja-JP" altLang="en-US" smtClean="0"/>
              <a:t>4</a:t>
            </a:fld>
            <a:endParaRPr kumimoji="1" lang="ja-JP" altLang="en-US"/>
          </a:p>
        </p:txBody>
      </p:sp>
    </p:spTree>
    <p:extLst>
      <p:ext uri="{BB962C8B-B14F-4D97-AF65-F5344CB8AC3E}">
        <p14:creationId xmlns:p14="http://schemas.microsoft.com/office/powerpoint/2010/main" val="194815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5785D-D84C-48C4-C76F-7137AF1FC98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447F793-69D0-9A2E-6086-FBC46525793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78730C9-2B8A-22E8-955F-98BC21785A2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45006B3-C1EA-B984-DAE5-EA338D13888F}"/>
              </a:ext>
            </a:extLst>
          </p:cNvPr>
          <p:cNvSpPr>
            <a:spLocks noGrp="1"/>
          </p:cNvSpPr>
          <p:nvPr>
            <p:ph type="sldNum" sz="quarter" idx="5"/>
          </p:nvPr>
        </p:nvSpPr>
        <p:spPr/>
        <p:txBody>
          <a:bodyPr/>
          <a:lstStyle/>
          <a:p>
            <a:fld id="{C536F05B-CE25-49A5-A813-A556FC994397}" type="slidenum">
              <a:rPr kumimoji="1" lang="ja-JP" altLang="en-US" smtClean="0"/>
              <a:t>5</a:t>
            </a:fld>
            <a:endParaRPr kumimoji="1" lang="ja-JP" altLang="en-US"/>
          </a:p>
        </p:txBody>
      </p:sp>
    </p:spTree>
    <p:extLst>
      <p:ext uri="{BB962C8B-B14F-4D97-AF65-F5344CB8AC3E}">
        <p14:creationId xmlns:p14="http://schemas.microsoft.com/office/powerpoint/2010/main" val="844293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7057A-95AC-3E0F-5873-0E154B8551E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E736B41-458F-6AE8-B065-449711AD90E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647B3A6-2ADB-04F5-39EE-78DCB977335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44FE380-1E0D-D8C7-9FEF-872FD53B00CC}"/>
              </a:ext>
            </a:extLst>
          </p:cNvPr>
          <p:cNvSpPr>
            <a:spLocks noGrp="1"/>
          </p:cNvSpPr>
          <p:nvPr>
            <p:ph type="sldNum" sz="quarter" idx="5"/>
          </p:nvPr>
        </p:nvSpPr>
        <p:spPr/>
        <p:txBody>
          <a:bodyPr/>
          <a:lstStyle/>
          <a:p>
            <a:fld id="{C536F05B-CE25-49A5-A813-A556FC994397}" type="slidenum">
              <a:rPr kumimoji="1" lang="ja-JP" altLang="en-US" smtClean="0"/>
              <a:t>6</a:t>
            </a:fld>
            <a:endParaRPr kumimoji="1" lang="ja-JP" altLang="en-US"/>
          </a:p>
        </p:txBody>
      </p:sp>
    </p:spTree>
    <p:extLst>
      <p:ext uri="{BB962C8B-B14F-4D97-AF65-F5344CB8AC3E}">
        <p14:creationId xmlns:p14="http://schemas.microsoft.com/office/powerpoint/2010/main" val="421377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82A3-F0C1-BFE4-9356-3A830B7D71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4705F59-816D-F0FA-6D6D-28AD9FAE7B2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C9E3559-D016-2223-7D8A-93F1897A486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9A6B962-FE43-D039-5D94-66E4CA7AC498}"/>
              </a:ext>
            </a:extLst>
          </p:cNvPr>
          <p:cNvSpPr>
            <a:spLocks noGrp="1"/>
          </p:cNvSpPr>
          <p:nvPr>
            <p:ph type="sldNum" sz="quarter" idx="5"/>
          </p:nvPr>
        </p:nvSpPr>
        <p:spPr/>
        <p:txBody>
          <a:bodyPr/>
          <a:lstStyle/>
          <a:p>
            <a:fld id="{C536F05B-CE25-49A5-A813-A556FC994397}" type="slidenum">
              <a:rPr kumimoji="1" lang="ja-JP" altLang="en-US" smtClean="0"/>
              <a:t>7</a:t>
            </a:fld>
            <a:endParaRPr kumimoji="1" lang="ja-JP" altLang="en-US"/>
          </a:p>
        </p:txBody>
      </p:sp>
    </p:spTree>
    <p:extLst>
      <p:ext uri="{BB962C8B-B14F-4D97-AF65-F5344CB8AC3E}">
        <p14:creationId xmlns:p14="http://schemas.microsoft.com/office/powerpoint/2010/main" val="3389925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6AE18-FD0C-ECC7-1629-A00423D5ADB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9F1A6D1-236D-D41D-B8D4-90F49D200D0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DCADE59-2897-61A4-9B8A-C469DEFF49E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CA8C397-D3AB-11C5-09DD-75A87C26D608}"/>
              </a:ext>
            </a:extLst>
          </p:cNvPr>
          <p:cNvSpPr>
            <a:spLocks noGrp="1"/>
          </p:cNvSpPr>
          <p:nvPr>
            <p:ph type="sldNum" sz="quarter" idx="5"/>
          </p:nvPr>
        </p:nvSpPr>
        <p:spPr/>
        <p:txBody>
          <a:bodyPr/>
          <a:lstStyle/>
          <a:p>
            <a:fld id="{C536F05B-CE25-49A5-A813-A556FC994397}" type="slidenum">
              <a:rPr kumimoji="1" lang="ja-JP" altLang="en-US" smtClean="0"/>
              <a:t>8</a:t>
            </a:fld>
            <a:endParaRPr kumimoji="1" lang="ja-JP" altLang="en-US"/>
          </a:p>
        </p:txBody>
      </p:sp>
    </p:spTree>
    <p:extLst>
      <p:ext uri="{BB962C8B-B14F-4D97-AF65-F5344CB8AC3E}">
        <p14:creationId xmlns:p14="http://schemas.microsoft.com/office/powerpoint/2010/main" val="2597579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2082095" y="1811864"/>
            <a:ext cx="5751272" cy="1515533"/>
          </a:xfrm>
        </p:spPr>
        <p:txBody>
          <a:bodyPr anchor="b">
            <a:noAutofit/>
          </a:bodyPr>
          <a:lstStyle>
            <a:lvl1pPr algn="ct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082095" y="3598328"/>
            <a:ext cx="5751272"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570869" y="5054602"/>
            <a:ext cx="729382" cy="279400"/>
          </a:xfrm>
        </p:spPr>
        <p:txBody>
          <a:bodyPr/>
          <a:lstStyle/>
          <a:p>
            <a:endParaRPr kumimoji="1" lang="ja-JP" altLang="en-US"/>
          </a:p>
        </p:txBody>
      </p:sp>
      <p:sp>
        <p:nvSpPr>
          <p:cNvPr id="5" name="Footer Placeholder 4"/>
          <p:cNvSpPr>
            <a:spLocks noGrp="1"/>
          </p:cNvSpPr>
          <p:nvPr>
            <p:ph type="ftr" sz="quarter" idx="11"/>
          </p:nvPr>
        </p:nvSpPr>
        <p:spPr>
          <a:xfrm>
            <a:off x="2082095" y="5054602"/>
            <a:ext cx="4403598" cy="279400"/>
          </a:xfrm>
        </p:spPr>
        <p:txBody>
          <a:bodyPr/>
          <a:lstStyle/>
          <a:p>
            <a:endParaRPr kumimoji="1" lang="ja-JP" altLang="en-US"/>
          </a:p>
        </p:txBody>
      </p:sp>
      <p:sp>
        <p:nvSpPr>
          <p:cNvPr id="6" name="Slide Number Placeholder 5"/>
          <p:cNvSpPr>
            <a:spLocks noGrp="1"/>
          </p:cNvSpPr>
          <p:nvPr>
            <p:ph type="sldNum" sz="quarter" idx="12"/>
          </p:nvPr>
        </p:nvSpPr>
        <p:spPr>
          <a:xfrm>
            <a:off x="7385427" y="5054602"/>
            <a:ext cx="447940" cy="279400"/>
          </a:xfrm>
        </p:spPr>
        <p:txBody>
          <a:bodyPr/>
          <a:lstStyle/>
          <a:p>
            <a:fld id="{E19FEFA5-F69B-4463-85F3-6BA87B34B307}" type="slidenum">
              <a:rPr kumimoji="1" lang="ja-JP" altLang="en-US" smtClean="0"/>
              <a:pPr/>
              <a:t>‹#›</a:t>
            </a:fld>
            <a:endParaRPr kumimoji="1" lang="ja-JP" altLang="en-US"/>
          </a:p>
        </p:txBody>
      </p:sp>
      <p:cxnSp>
        <p:nvCxnSpPr>
          <p:cNvPr id="15" name="Straight Connector 14"/>
          <p:cNvCxnSpPr/>
          <p:nvPr/>
        </p:nvCxnSpPr>
        <p:spPr>
          <a:xfrm>
            <a:off x="2188144" y="3471329"/>
            <a:ext cx="553917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3651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74938" y="4815415"/>
            <a:ext cx="7365295"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11782" y="1032934"/>
            <a:ext cx="768243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74938" y="5382153"/>
            <a:ext cx="7365295"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195883694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274938" y="906873"/>
            <a:ext cx="7365295" cy="309786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4937" y="4275666"/>
            <a:ext cx="7365297"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cxnSp>
        <p:nvCxnSpPr>
          <p:cNvPr id="15" name="Straight Connector 14"/>
          <p:cNvCxnSpPr/>
          <p:nvPr/>
        </p:nvCxnSpPr>
        <p:spPr>
          <a:xfrm>
            <a:off x="1385005" y="4140199"/>
            <a:ext cx="715696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09822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5528" y="982132"/>
            <a:ext cx="6933604"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733550" y="3352800"/>
            <a:ext cx="6383865"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74935" y="4343401"/>
            <a:ext cx="736530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
        <p:nvSpPr>
          <p:cNvPr id="14" name="TextBox 13"/>
          <p:cNvSpPr txBox="1"/>
          <p:nvPr/>
        </p:nvSpPr>
        <p:spPr>
          <a:xfrm>
            <a:off x="920800" y="905362"/>
            <a:ext cx="49542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8269629" y="2827870"/>
            <a:ext cx="49542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385005" y="4140199"/>
            <a:ext cx="7145162"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70815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74941" y="3308581"/>
            <a:ext cx="7365289"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4940" y="4777381"/>
            <a:ext cx="7365291"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173733507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526868" y="982132"/>
            <a:ext cx="6852265"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4" name="Text Placeholder 2"/>
          <p:cNvSpPr>
            <a:spLocks noGrp="1"/>
          </p:cNvSpPr>
          <p:nvPr>
            <p:ph type="body" idx="13"/>
          </p:nvPr>
        </p:nvSpPr>
        <p:spPr>
          <a:xfrm>
            <a:off x="1274940" y="3639312"/>
            <a:ext cx="7365291"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74937" y="4529667"/>
            <a:ext cx="7365297"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
        <p:nvSpPr>
          <p:cNvPr id="12" name="TextBox 11"/>
          <p:cNvSpPr txBox="1"/>
          <p:nvPr/>
        </p:nvSpPr>
        <p:spPr>
          <a:xfrm>
            <a:off x="951232" y="896895"/>
            <a:ext cx="49542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8287280" y="2607728"/>
            <a:ext cx="49542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85005" y="3429000"/>
            <a:ext cx="7145162"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380307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74937" y="982132"/>
            <a:ext cx="7365295" cy="2294467"/>
          </a:xfrm>
        </p:spPr>
        <p:txBody>
          <a:bodyPr vert="horz" lIns="91440" tIns="45720" rIns="91440" bIns="45720" rtlCol="0" anchor="ctr">
            <a:normAutofit/>
          </a:bodyPr>
          <a:lstStyle>
            <a:lvl1pPr>
              <a:defRPr lang="en-US" sz="3200" b="0" dirty="0"/>
            </a:lvl1pPr>
          </a:lstStyle>
          <a:p>
            <a:pPr marL="0" lvl="0"/>
            <a:r>
              <a:rPr lang="ja-JP" altLang="en-US"/>
              <a:t>マスター タイトルの書式設定</a:t>
            </a:r>
            <a:endParaRPr lang="en-US" dirty="0"/>
          </a:p>
        </p:txBody>
      </p:sp>
      <p:sp>
        <p:nvSpPr>
          <p:cNvPr id="11" name="Text Placeholder 2"/>
          <p:cNvSpPr>
            <a:spLocks noGrp="1"/>
          </p:cNvSpPr>
          <p:nvPr>
            <p:ph type="body" idx="13"/>
          </p:nvPr>
        </p:nvSpPr>
        <p:spPr>
          <a:xfrm>
            <a:off x="1274940" y="3566160"/>
            <a:ext cx="7365291"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74938" y="4470401"/>
            <a:ext cx="7365295"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cxnSp>
        <p:nvCxnSpPr>
          <p:cNvPr id="15" name="Straight Connector 14"/>
          <p:cNvCxnSpPr/>
          <p:nvPr/>
        </p:nvCxnSpPr>
        <p:spPr>
          <a:xfrm>
            <a:off x="1385009" y="3429000"/>
            <a:ext cx="7156956"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253722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74937" y="2490136"/>
            <a:ext cx="7365297" cy="338573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cxnSp>
        <p:nvCxnSpPr>
          <p:cNvPr id="14" name="Straight Connector 13"/>
          <p:cNvCxnSpPr/>
          <p:nvPr/>
        </p:nvCxnSpPr>
        <p:spPr>
          <a:xfrm>
            <a:off x="1385005" y="2354670"/>
            <a:ext cx="715695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13799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389" y="906874"/>
            <a:ext cx="1753841" cy="496899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74940" y="906874"/>
            <a:ext cx="5325135" cy="496899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cxnSp>
        <p:nvCxnSpPr>
          <p:cNvPr id="14" name="Straight Connector 13"/>
          <p:cNvCxnSpPr/>
          <p:nvPr/>
        </p:nvCxnSpPr>
        <p:spPr>
          <a:xfrm>
            <a:off x="6765971" y="906874"/>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6801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85005" y="2354670"/>
            <a:ext cx="714516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125197973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385004" y="1641413"/>
            <a:ext cx="7145162" cy="1822514"/>
          </a:xfrm>
        </p:spPr>
        <p:txBody>
          <a:bodyPr anchor="b">
            <a:normAutofit/>
          </a:bodyPr>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85004" y="3734860"/>
            <a:ext cx="7145162"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cxnSp>
        <p:nvCxnSpPr>
          <p:cNvPr id="31" name="Straight Connector 30"/>
          <p:cNvCxnSpPr/>
          <p:nvPr/>
        </p:nvCxnSpPr>
        <p:spPr>
          <a:xfrm>
            <a:off x="1385005" y="3599392"/>
            <a:ext cx="714516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809563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85004" y="2356260"/>
            <a:ext cx="7145162"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77874" y="2487168"/>
            <a:ext cx="361569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32248" y="2487168"/>
            <a:ext cx="361569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2954312745"/>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4940" y="2658533"/>
            <a:ext cx="361569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74940" y="3243262"/>
            <a:ext cx="361569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28651" y="2658533"/>
            <a:ext cx="361569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28651" y="3243262"/>
            <a:ext cx="361569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cxnSp>
        <p:nvCxnSpPr>
          <p:cNvPr id="41" name="Straight Connector 40"/>
          <p:cNvCxnSpPr/>
          <p:nvPr/>
        </p:nvCxnSpPr>
        <p:spPr>
          <a:xfrm>
            <a:off x="1385005" y="2354670"/>
            <a:ext cx="7145162"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006583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274938" y="915338"/>
            <a:ext cx="7365296" cy="130386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cxnSp>
        <p:nvCxnSpPr>
          <p:cNvPr id="14" name="Straight Connector 13"/>
          <p:cNvCxnSpPr/>
          <p:nvPr/>
        </p:nvCxnSpPr>
        <p:spPr>
          <a:xfrm>
            <a:off x="1385005" y="2354670"/>
            <a:ext cx="7145162"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328983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80866617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74937" y="1388534"/>
            <a:ext cx="2748198"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463401" y="982133"/>
            <a:ext cx="4176834"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74937" y="3031065"/>
            <a:ext cx="27481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cxnSp>
        <p:nvCxnSpPr>
          <p:cNvPr id="16" name="Straight Connector 15"/>
          <p:cNvCxnSpPr/>
          <p:nvPr/>
        </p:nvCxnSpPr>
        <p:spPr>
          <a:xfrm>
            <a:off x="1385005" y="2912533"/>
            <a:ext cx="252806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3460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74937" y="1883832"/>
            <a:ext cx="3934886" cy="1371600"/>
          </a:xfrm>
        </p:spPr>
        <p:txBody>
          <a:bodyPr anchor="b">
            <a:normAutofit/>
          </a:bodyPr>
          <a:lstStyle>
            <a:lvl1pPr algn="ctr">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5653073" y="1032933"/>
            <a:ext cx="3173585"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74938" y="3255432"/>
            <a:ext cx="3934884"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49625123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Placeholder 1"/>
          <p:cNvSpPr>
            <a:spLocks noGrp="1"/>
          </p:cNvSpPr>
          <p:nvPr>
            <p:ph type="title"/>
          </p:nvPr>
        </p:nvSpPr>
        <p:spPr>
          <a:xfrm>
            <a:off x="1274938" y="915338"/>
            <a:ext cx="7365295"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74937" y="2490136"/>
            <a:ext cx="7365297" cy="344499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86393" y="5960533"/>
            <a:ext cx="124397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kumimoji="1" lang="ja-JP" altLang="en-US"/>
          </a:p>
        </p:txBody>
      </p:sp>
      <p:sp>
        <p:nvSpPr>
          <p:cNvPr id="5" name="Footer Placeholder 4"/>
          <p:cNvSpPr>
            <a:spLocks noGrp="1"/>
          </p:cNvSpPr>
          <p:nvPr>
            <p:ph type="ftr" sz="quarter" idx="3"/>
          </p:nvPr>
        </p:nvSpPr>
        <p:spPr>
          <a:xfrm>
            <a:off x="1274938" y="5960533"/>
            <a:ext cx="5530056"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8211765" y="5960533"/>
            <a:ext cx="428469"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599500059"/>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Lst>
  <p:hf hdr="0" ftr="0" dt="0"/>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841701-53B5-4A49-905B-256C99F0B87D}"/>
              </a:ext>
            </a:extLst>
          </p:cNvPr>
          <p:cNvSpPr>
            <a:spLocks noGrp="1"/>
          </p:cNvSpPr>
          <p:nvPr>
            <p:ph type="ctrTitle"/>
          </p:nvPr>
        </p:nvSpPr>
        <p:spPr>
          <a:xfrm>
            <a:off x="990913" y="2582066"/>
            <a:ext cx="8055436" cy="682680"/>
          </a:xfrm>
        </p:spPr>
        <p:txBody>
          <a:bodyPr>
            <a:noAutofit/>
          </a:bodyPr>
          <a:lstStyle/>
          <a:p>
            <a:pPr algn="ctr"/>
            <a:r>
              <a:rPr lang="ja-JP" altLang="en-US" sz="4800" b="1" dirty="0">
                <a:latin typeface="ＭＳ ゴシック" panose="020B0609070205080204" pitchFamily="49" charset="-128"/>
                <a:ea typeface="ＭＳ ゴシック" panose="020B0609070205080204" pitchFamily="49" charset="-128"/>
              </a:rPr>
              <a:t>漁ろう操船講習</a:t>
            </a:r>
            <a:br>
              <a:rPr lang="en-US" altLang="ja-JP" sz="4800" b="1" dirty="0">
                <a:latin typeface="ＭＳ ゴシック" panose="020B0609070205080204" pitchFamily="49" charset="-128"/>
                <a:ea typeface="ＭＳ ゴシック" panose="020B0609070205080204" pitchFamily="49" charset="-128"/>
              </a:rPr>
            </a:br>
            <a:r>
              <a:rPr lang="ja-JP" altLang="en-US" sz="4800" b="1" dirty="0">
                <a:latin typeface="ＭＳ ゴシック" panose="020B0609070205080204" pitchFamily="49" charset="-128"/>
                <a:ea typeface="ＭＳ ゴシック" panose="020B0609070205080204" pitchFamily="49" charset="-128"/>
              </a:rPr>
              <a:t>確認テスト</a:t>
            </a:r>
          </a:p>
        </p:txBody>
      </p:sp>
      <p:cxnSp>
        <p:nvCxnSpPr>
          <p:cNvPr id="5" name="直線コネクタ 4">
            <a:extLst>
              <a:ext uri="{FF2B5EF4-FFF2-40B4-BE49-F238E27FC236}">
                <a16:creationId xmlns:a16="http://schemas.microsoft.com/office/drawing/2014/main" id="{CEE38AB3-2D6F-4D3A-962C-3109CB1FCB6F}"/>
              </a:ext>
            </a:extLst>
          </p:cNvPr>
          <p:cNvCxnSpPr>
            <a:cxnSpLocks/>
          </p:cNvCxnSpPr>
          <p:nvPr/>
        </p:nvCxnSpPr>
        <p:spPr>
          <a:xfrm>
            <a:off x="1499090" y="3345179"/>
            <a:ext cx="7039082" cy="0"/>
          </a:xfrm>
          <a:prstGeom prst="line">
            <a:avLst/>
          </a:prstGeom>
          <a:noFill/>
          <a:ln w="127000" cap="flat" cmpd="thickThin" algn="ctr">
            <a:solidFill>
              <a:schemeClr val="accent6"/>
            </a:solidFill>
            <a:prstDash val="solid"/>
            <a:miter lim="800000"/>
          </a:ln>
          <a:effectLst/>
        </p:spPr>
      </p:cxnSp>
    </p:spTree>
    <p:extLst>
      <p:ext uri="{BB962C8B-B14F-4D97-AF65-F5344CB8AC3E}">
        <p14:creationId xmlns:p14="http://schemas.microsoft.com/office/powerpoint/2010/main" val="667736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D9D67-6539-301F-2D05-3F94470AC318}"/>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9215818F-11A4-1B91-8418-AD976CF65272}"/>
              </a:ext>
            </a:extLst>
          </p:cNvPr>
          <p:cNvSpPr>
            <a:spLocks noGrp="1"/>
          </p:cNvSpPr>
          <p:nvPr>
            <p:ph type="title"/>
          </p:nvPr>
        </p:nvSpPr>
        <p:spPr>
          <a:xfrm>
            <a:off x="681037" y="1208277"/>
            <a:ext cx="8543925" cy="646331"/>
          </a:xfrm>
          <a:prstGeom prst="rect">
            <a:avLst/>
          </a:prstGeom>
        </p:spPr>
        <p:txBody>
          <a:bodyPr wrap="square">
            <a:spAutoFit/>
          </a:bodyPr>
          <a:lstStyle/>
          <a:p>
            <a:pPr defTabSz="914400">
              <a:defRPr/>
            </a:pP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問５</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0565BBDF-621E-CF21-00F6-5024F4DF5EFB}"/>
              </a:ext>
            </a:extLst>
          </p:cNvPr>
          <p:cNvSpPr>
            <a:spLocks noGrp="1"/>
          </p:cNvSpPr>
          <p:nvPr>
            <p:ph type="sldNum" sz="quarter" idx="12"/>
          </p:nvPr>
        </p:nvSpPr>
        <p:spPr/>
        <p:txBody>
          <a:bodyPr/>
          <a:lstStyle/>
          <a:p>
            <a:fld id="{E19FEFA5-F69B-4463-85F3-6BA87B34B307}" type="slidenum">
              <a:rPr kumimoji="1" lang="ja-JP" altLang="en-US" smtClean="0"/>
              <a:pPr/>
              <a:t>9</a:t>
            </a:fld>
            <a:endParaRPr kumimoji="1" lang="ja-JP" altLang="en-US"/>
          </a:p>
        </p:txBody>
      </p:sp>
      <p:sp>
        <p:nvSpPr>
          <p:cNvPr id="2" name="テキスト ボックス 1">
            <a:extLst>
              <a:ext uri="{FF2B5EF4-FFF2-40B4-BE49-F238E27FC236}">
                <a16:creationId xmlns:a16="http://schemas.microsoft.com/office/drawing/2014/main" id="{6E86448C-60B1-0379-E4EA-B10546E408AB}"/>
              </a:ext>
            </a:extLst>
          </p:cNvPr>
          <p:cNvSpPr txBox="1"/>
          <p:nvPr/>
        </p:nvSpPr>
        <p:spPr>
          <a:xfrm>
            <a:off x="1061544" y="2575035"/>
            <a:ext cx="7987863" cy="830997"/>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漁獲物を積付ける際は、どのような点に注意する必要があるでしょうか。</a:t>
            </a:r>
          </a:p>
        </p:txBody>
      </p:sp>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92B19956-590A-5E13-080E-2FD244115FF4}"/>
              </a:ext>
            </a:extLst>
          </p:cNvPr>
          <p:cNvPicPr>
            <a:picLocks noChangeAspect="1"/>
          </p:cNvPicPr>
          <p:nvPr/>
        </p:nvPicPr>
        <p:blipFill rotWithShape="1">
          <a:blip r:embed="rId3"/>
          <a:srcRect l="33187" t="47040" r="34950" b="24147"/>
          <a:stretch/>
        </p:blipFill>
        <p:spPr bwMode="auto">
          <a:xfrm>
            <a:off x="4501022" y="3939716"/>
            <a:ext cx="3710743" cy="18872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075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22383-6632-4EC1-5368-E5CAD0AA96A2}"/>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925A360-392E-4E2D-9C9C-A389428A1F0B}"/>
              </a:ext>
            </a:extLst>
          </p:cNvPr>
          <p:cNvSpPr>
            <a:spLocks noGrp="1"/>
          </p:cNvSpPr>
          <p:nvPr>
            <p:ph type="sldNum" sz="quarter" idx="12"/>
          </p:nvPr>
        </p:nvSpPr>
        <p:spPr/>
        <p:txBody>
          <a:bodyPr/>
          <a:lstStyle/>
          <a:p>
            <a:fld id="{E19FEFA5-F69B-4463-85F3-6BA87B34B307}" type="slidenum">
              <a:rPr kumimoji="1" lang="ja-JP" altLang="en-US" smtClean="0"/>
              <a:pPr/>
              <a:t>10</a:t>
            </a:fld>
            <a:endParaRPr kumimoji="1" lang="ja-JP" altLang="en-US"/>
          </a:p>
        </p:txBody>
      </p:sp>
      <p:sp>
        <p:nvSpPr>
          <p:cNvPr id="2" name="タイトル 4">
            <a:extLst>
              <a:ext uri="{FF2B5EF4-FFF2-40B4-BE49-F238E27FC236}">
                <a16:creationId xmlns:a16="http://schemas.microsoft.com/office/drawing/2014/main" id="{D8D7E9AD-F613-9EEF-68AF-580A5917813E}"/>
              </a:ext>
            </a:extLst>
          </p:cNvPr>
          <p:cNvSpPr txBox="1">
            <a:spLocks/>
          </p:cNvSpPr>
          <p:nvPr/>
        </p:nvSpPr>
        <p:spPr>
          <a:xfrm>
            <a:off x="681037" y="488349"/>
            <a:ext cx="8543925" cy="646331"/>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914400">
              <a:defRPr/>
            </a:pPr>
            <a:r>
              <a:rPr lang="ja-JP" altLang="en-US" sz="36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問５　答</a:t>
            </a:r>
            <a:endParaRPr lang="ja-JP" altLang="en-US" sz="36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6C0EB524-4959-0626-55AD-6C24F00387DA}"/>
              </a:ext>
            </a:extLst>
          </p:cNvPr>
          <p:cNvSpPr txBox="1"/>
          <p:nvPr/>
        </p:nvSpPr>
        <p:spPr>
          <a:xfrm>
            <a:off x="724875" y="1261432"/>
            <a:ext cx="8641639" cy="830997"/>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漁業の種類に応じて漁獲物の保存方法や冷蔵設備は異な</a:t>
            </a:r>
            <a:endParaRPr kumimoji="1" lang="en-US" altLang="ja-JP" sz="2400" dirty="0">
              <a:latin typeface="HGSｺﾞｼｯｸE" panose="020B0900000000000000" pitchFamily="50" charset="-128"/>
              <a:ea typeface="HGSｺﾞｼｯｸE" panose="020B0900000000000000" pitchFamily="50" charset="-128"/>
            </a:endParaRPr>
          </a:p>
          <a:p>
            <a:r>
              <a:rPr kumimoji="1" lang="ja-JP" altLang="en-US" sz="2400" dirty="0">
                <a:latin typeface="HGSｺﾞｼｯｸE" panose="020B0900000000000000" pitchFamily="50" charset="-128"/>
                <a:ea typeface="HGSｺﾞｼｯｸE" panose="020B0900000000000000" pitchFamily="50" charset="-128"/>
              </a:rPr>
              <a:t>　りますが、共通して重要なのは、以下の点です。</a:t>
            </a:r>
          </a:p>
        </p:txBody>
      </p:sp>
      <p:sp>
        <p:nvSpPr>
          <p:cNvPr id="3" name="正方形/長方形 2">
            <a:extLst>
              <a:ext uri="{FF2B5EF4-FFF2-40B4-BE49-F238E27FC236}">
                <a16:creationId xmlns:a16="http://schemas.microsoft.com/office/drawing/2014/main" id="{13DCDA8E-4E8B-74FB-7502-0F999CA4F79A}"/>
              </a:ext>
            </a:extLst>
          </p:cNvPr>
          <p:cNvSpPr/>
          <p:nvPr/>
        </p:nvSpPr>
        <p:spPr>
          <a:xfrm>
            <a:off x="1451159" y="2765896"/>
            <a:ext cx="7189075" cy="102117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mj-ea"/>
                <a:ea typeface="+mj-ea"/>
              </a:rPr>
              <a:t>・　過積載の防止</a:t>
            </a:r>
          </a:p>
          <a:p>
            <a:r>
              <a:rPr kumimoji="1" lang="ja-JP" altLang="en-US" sz="2800" dirty="0">
                <a:solidFill>
                  <a:schemeClr val="tx1"/>
                </a:solidFill>
                <a:latin typeface="+mj-ea"/>
                <a:ea typeface="+mj-ea"/>
              </a:rPr>
              <a:t>・　積付順序と積付け状態の管理</a:t>
            </a:r>
            <a:endParaRPr kumimoji="1" lang="en-US" altLang="ja-JP" sz="2800" dirty="0">
              <a:solidFill>
                <a:schemeClr val="tx1"/>
              </a:solidFill>
              <a:latin typeface="+mj-ea"/>
              <a:ea typeface="+mj-ea"/>
            </a:endParaRPr>
          </a:p>
        </p:txBody>
      </p:sp>
      <p:sp>
        <p:nvSpPr>
          <p:cNvPr id="5" name="テキスト ボックス 4">
            <a:extLst>
              <a:ext uri="{FF2B5EF4-FFF2-40B4-BE49-F238E27FC236}">
                <a16:creationId xmlns:a16="http://schemas.microsoft.com/office/drawing/2014/main" id="{2EACFEEB-42D2-317B-0F21-6E8BF2DE84B9}"/>
              </a:ext>
            </a:extLst>
          </p:cNvPr>
          <p:cNvSpPr txBox="1"/>
          <p:nvPr/>
        </p:nvSpPr>
        <p:spPr>
          <a:xfrm>
            <a:off x="1072785" y="4329317"/>
            <a:ext cx="7945821" cy="1631216"/>
          </a:xfrm>
          <a:prstGeom prst="rect">
            <a:avLst/>
          </a:prstGeom>
          <a:noFill/>
        </p:spPr>
        <p:txBody>
          <a:bodyPr wrap="square" rtlCol="0">
            <a:spAutoFit/>
          </a:bodyPr>
          <a:lstStyle/>
          <a:p>
            <a:r>
              <a:rPr kumimoji="1" lang="ja-JP" altLang="en-US" sz="2000" dirty="0">
                <a:latin typeface="+mj-ea"/>
                <a:ea typeface="+mj-ea"/>
              </a:rPr>
              <a:t>☞　</a:t>
            </a:r>
            <a:r>
              <a:rPr kumimoji="1" lang="ja-JP" altLang="en-US" sz="2000" dirty="0">
                <a:solidFill>
                  <a:schemeClr val="accent3">
                    <a:lumMod val="60000"/>
                    <a:lumOff val="40000"/>
                  </a:schemeClr>
                </a:solidFill>
                <a:latin typeface="+mj-ea"/>
                <a:ea typeface="+mj-ea"/>
              </a:rPr>
              <a:t>漁獲物を積みすぎると乾舷が減少して、横傾斜時に舷側から海水が</a:t>
            </a:r>
            <a:endParaRPr kumimoji="1" lang="en-US" altLang="ja-JP" sz="2000" dirty="0">
              <a:solidFill>
                <a:schemeClr val="accent3">
                  <a:lumMod val="60000"/>
                  <a:lumOff val="40000"/>
                </a:schemeClr>
              </a:solidFill>
              <a:latin typeface="+mj-ea"/>
              <a:ea typeface="+mj-ea"/>
            </a:endParaRPr>
          </a:p>
          <a:p>
            <a:r>
              <a:rPr kumimoji="1" lang="ja-JP" altLang="en-US" sz="2000" dirty="0">
                <a:solidFill>
                  <a:schemeClr val="accent3">
                    <a:lumMod val="60000"/>
                    <a:lumOff val="40000"/>
                  </a:schemeClr>
                </a:solidFill>
                <a:latin typeface="+mj-ea"/>
                <a:ea typeface="+mj-ea"/>
              </a:rPr>
              <a:t>　流入しやすくなります</a:t>
            </a:r>
            <a:r>
              <a:rPr kumimoji="1" lang="ja-JP" altLang="en-US" sz="2000" dirty="0">
                <a:latin typeface="+mj-ea"/>
                <a:ea typeface="+mj-ea"/>
              </a:rPr>
              <a:t>。また、</a:t>
            </a:r>
            <a:r>
              <a:rPr kumimoji="1" lang="ja-JP" altLang="en-US" sz="2000" dirty="0">
                <a:solidFill>
                  <a:schemeClr val="accent3">
                    <a:lumMod val="60000"/>
                    <a:lumOff val="40000"/>
                  </a:schemeClr>
                </a:solidFill>
                <a:latin typeface="+mj-ea"/>
                <a:ea typeface="+mj-ea"/>
              </a:rPr>
              <a:t>重心の上昇により復原力が減少</a:t>
            </a:r>
            <a:r>
              <a:rPr kumimoji="1" lang="ja-JP" altLang="en-US" sz="2000" dirty="0">
                <a:latin typeface="+mj-ea"/>
                <a:ea typeface="+mj-ea"/>
              </a:rPr>
              <a:t>することも</a:t>
            </a:r>
            <a:endParaRPr kumimoji="1" lang="en-US" altLang="ja-JP" sz="2000" dirty="0">
              <a:latin typeface="+mj-ea"/>
              <a:ea typeface="+mj-ea"/>
            </a:endParaRPr>
          </a:p>
          <a:p>
            <a:r>
              <a:rPr kumimoji="1" lang="ja-JP" altLang="en-US" sz="2000" dirty="0">
                <a:latin typeface="+mj-ea"/>
                <a:ea typeface="+mj-ea"/>
              </a:rPr>
              <a:t>　考慮が必要です</a:t>
            </a:r>
            <a:endParaRPr kumimoji="1" lang="en-US" altLang="ja-JP" sz="2000" dirty="0">
              <a:latin typeface="+mj-ea"/>
              <a:ea typeface="+mj-ea"/>
            </a:endParaRPr>
          </a:p>
          <a:p>
            <a:r>
              <a:rPr kumimoji="1" lang="ja-JP" altLang="en-US" sz="2000" dirty="0">
                <a:latin typeface="+mj-ea"/>
                <a:ea typeface="+mj-ea"/>
              </a:rPr>
              <a:t>☞　漁獲物積載については、</a:t>
            </a:r>
            <a:r>
              <a:rPr kumimoji="1" lang="ja-JP" altLang="en-US" sz="2000" dirty="0">
                <a:solidFill>
                  <a:schemeClr val="accent3">
                    <a:lumMod val="60000"/>
                    <a:lumOff val="40000"/>
                  </a:schemeClr>
                </a:solidFill>
                <a:latin typeface="+mj-ea"/>
                <a:ea typeface="+mj-ea"/>
              </a:rPr>
              <a:t>日々の漁獲状況を見ながら、計画的に製品</a:t>
            </a:r>
            <a:endParaRPr kumimoji="1" lang="en-US" altLang="ja-JP" sz="2000" dirty="0">
              <a:solidFill>
                <a:schemeClr val="accent3">
                  <a:lumMod val="60000"/>
                  <a:lumOff val="40000"/>
                </a:schemeClr>
              </a:solidFill>
              <a:latin typeface="+mj-ea"/>
              <a:ea typeface="+mj-ea"/>
            </a:endParaRPr>
          </a:p>
          <a:p>
            <a:r>
              <a:rPr kumimoji="1" lang="ja-JP" altLang="en-US" sz="2000" dirty="0">
                <a:solidFill>
                  <a:schemeClr val="accent3">
                    <a:lumMod val="60000"/>
                    <a:lumOff val="40000"/>
                  </a:schemeClr>
                </a:solidFill>
                <a:latin typeface="+mj-ea"/>
                <a:ea typeface="+mj-ea"/>
              </a:rPr>
              <a:t>　処理を行ない、積付ける必要</a:t>
            </a:r>
            <a:r>
              <a:rPr kumimoji="1" lang="ja-JP" altLang="en-US" sz="2000" dirty="0">
                <a:latin typeface="+mj-ea"/>
                <a:ea typeface="+mj-ea"/>
              </a:rPr>
              <a:t>があります。</a:t>
            </a:r>
          </a:p>
        </p:txBody>
      </p:sp>
    </p:spTree>
    <p:extLst>
      <p:ext uri="{BB962C8B-B14F-4D97-AF65-F5344CB8AC3E}">
        <p14:creationId xmlns:p14="http://schemas.microsoft.com/office/powerpoint/2010/main" val="3881822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70C31-A0CF-F331-164E-426F262E851E}"/>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5733B4E2-CDAB-FEBD-B5A7-726F863D790D}"/>
              </a:ext>
            </a:extLst>
          </p:cNvPr>
          <p:cNvSpPr>
            <a:spLocks noGrp="1"/>
          </p:cNvSpPr>
          <p:nvPr>
            <p:ph type="title"/>
          </p:nvPr>
        </p:nvSpPr>
        <p:spPr>
          <a:xfrm>
            <a:off x="681037" y="1208277"/>
            <a:ext cx="8543925" cy="646331"/>
          </a:xfrm>
          <a:prstGeom prst="rect">
            <a:avLst/>
          </a:prstGeom>
        </p:spPr>
        <p:txBody>
          <a:bodyPr wrap="square">
            <a:spAutoFit/>
          </a:bodyPr>
          <a:lstStyle/>
          <a:p>
            <a:pPr defTabSz="914400">
              <a:defRPr/>
            </a:pP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問６</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3A8F7219-B6FB-B70F-5434-DEC3025D654C}"/>
              </a:ext>
            </a:extLst>
          </p:cNvPr>
          <p:cNvSpPr>
            <a:spLocks noGrp="1"/>
          </p:cNvSpPr>
          <p:nvPr>
            <p:ph type="sldNum" sz="quarter" idx="12"/>
          </p:nvPr>
        </p:nvSpPr>
        <p:spPr/>
        <p:txBody>
          <a:bodyPr/>
          <a:lstStyle/>
          <a:p>
            <a:fld id="{E19FEFA5-F69B-4463-85F3-6BA87B34B307}" type="slidenum">
              <a:rPr kumimoji="1" lang="ja-JP" altLang="en-US" smtClean="0"/>
              <a:pPr/>
              <a:t>11</a:t>
            </a:fld>
            <a:endParaRPr kumimoji="1" lang="ja-JP" altLang="en-US"/>
          </a:p>
        </p:txBody>
      </p:sp>
      <p:sp>
        <p:nvSpPr>
          <p:cNvPr id="2" name="テキスト ボックス 1">
            <a:extLst>
              <a:ext uri="{FF2B5EF4-FFF2-40B4-BE49-F238E27FC236}">
                <a16:creationId xmlns:a16="http://schemas.microsoft.com/office/drawing/2014/main" id="{DAEB0484-A464-6FE4-15AB-D5C6B163DBD0}"/>
              </a:ext>
            </a:extLst>
          </p:cNvPr>
          <p:cNvSpPr txBox="1"/>
          <p:nvPr/>
        </p:nvSpPr>
        <p:spPr>
          <a:xfrm>
            <a:off x="1030014" y="2575035"/>
            <a:ext cx="8040414" cy="830997"/>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漁ろう作業中のロープ類の使用に関し、どのような点に注意する必要があるでしょうか。</a:t>
            </a:r>
          </a:p>
        </p:txBody>
      </p:sp>
    </p:spTree>
    <p:extLst>
      <p:ext uri="{BB962C8B-B14F-4D97-AF65-F5344CB8AC3E}">
        <p14:creationId xmlns:p14="http://schemas.microsoft.com/office/powerpoint/2010/main" val="3949781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DF47E-5208-3CD4-93AE-A5C4FB96BA48}"/>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6B78D1E-A5AD-31F0-91C2-DF304E2C3D11}"/>
              </a:ext>
            </a:extLst>
          </p:cNvPr>
          <p:cNvSpPr>
            <a:spLocks noGrp="1"/>
          </p:cNvSpPr>
          <p:nvPr>
            <p:ph type="sldNum" sz="quarter" idx="12"/>
          </p:nvPr>
        </p:nvSpPr>
        <p:spPr/>
        <p:txBody>
          <a:bodyPr/>
          <a:lstStyle/>
          <a:p>
            <a:fld id="{E19FEFA5-F69B-4463-85F3-6BA87B34B307}" type="slidenum">
              <a:rPr kumimoji="1" lang="ja-JP" altLang="en-US" smtClean="0"/>
              <a:pPr/>
              <a:t>12</a:t>
            </a:fld>
            <a:endParaRPr kumimoji="1" lang="ja-JP" altLang="en-US"/>
          </a:p>
        </p:txBody>
      </p:sp>
      <p:sp>
        <p:nvSpPr>
          <p:cNvPr id="2" name="タイトル 4">
            <a:extLst>
              <a:ext uri="{FF2B5EF4-FFF2-40B4-BE49-F238E27FC236}">
                <a16:creationId xmlns:a16="http://schemas.microsoft.com/office/drawing/2014/main" id="{75456518-89CC-4C6A-D7C0-7FCCFCF1DBCA}"/>
              </a:ext>
            </a:extLst>
          </p:cNvPr>
          <p:cNvSpPr txBox="1">
            <a:spLocks/>
          </p:cNvSpPr>
          <p:nvPr/>
        </p:nvSpPr>
        <p:spPr>
          <a:xfrm>
            <a:off x="681037" y="488349"/>
            <a:ext cx="8543925" cy="646331"/>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914400">
              <a:defRPr/>
            </a:pPr>
            <a:r>
              <a:rPr lang="ja-JP" altLang="en-US" sz="36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問６　答</a:t>
            </a:r>
            <a:endParaRPr lang="ja-JP" altLang="en-US" sz="36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3822F45B-1136-3884-B0E3-01D5E858B925}"/>
              </a:ext>
            </a:extLst>
          </p:cNvPr>
          <p:cNvSpPr txBox="1"/>
          <p:nvPr/>
        </p:nvSpPr>
        <p:spPr>
          <a:xfrm>
            <a:off x="632179" y="1634702"/>
            <a:ext cx="8641639" cy="461665"/>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ロープ類の使用の際は、以下の点に注意しましょう。</a:t>
            </a:r>
          </a:p>
        </p:txBody>
      </p:sp>
      <p:sp>
        <p:nvSpPr>
          <p:cNvPr id="3" name="正方形/長方形 2">
            <a:extLst>
              <a:ext uri="{FF2B5EF4-FFF2-40B4-BE49-F238E27FC236}">
                <a16:creationId xmlns:a16="http://schemas.microsoft.com/office/drawing/2014/main" id="{AE14797C-3C02-49F5-DF0B-813EED8F527F}"/>
              </a:ext>
            </a:extLst>
          </p:cNvPr>
          <p:cNvSpPr/>
          <p:nvPr/>
        </p:nvSpPr>
        <p:spPr>
          <a:xfrm>
            <a:off x="1387366" y="3289341"/>
            <a:ext cx="7252868" cy="127007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latin typeface="+mj-ea"/>
                <a:ea typeface="+mj-ea"/>
              </a:rPr>
              <a:t>•</a:t>
            </a:r>
            <a:r>
              <a:rPr kumimoji="1" lang="ja-JP" altLang="en-US" sz="2400" dirty="0">
                <a:solidFill>
                  <a:schemeClr val="tx1"/>
                </a:solidFill>
                <a:latin typeface="+mj-ea"/>
                <a:ea typeface="+mj-ea"/>
              </a:rPr>
              <a:t>　ロープ類の劣化の見落とし</a:t>
            </a:r>
          </a:p>
          <a:p>
            <a:r>
              <a:rPr kumimoji="1" lang="en-US" altLang="ja-JP" sz="2400" dirty="0">
                <a:solidFill>
                  <a:schemeClr val="tx1"/>
                </a:solidFill>
                <a:latin typeface="+mj-ea"/>
                <a:ea typeface="+mj-ea"/>
              </a:rPr>
              <a:t>•</a:t>
            </a:r>
            <a:r>
              <a:rPr kumimoji="1" lang="ja-JP" altLang="en-US" sz="2400" dirty="0">
                <a:solidFill>
                  <a:schemeClr val="tx1"/>
                </a:solidFill>
                <a:latin typeface="+mj-ea"/>
                <a:ea typeface="+mj-ea"/>
              </a:rPr>
              <a:t>　ロープの安全荷重を超える張力の過負荷</a:t>
            </a:r>
          </a:p>
          <a:p>
            <a:r>
              <a:rPr kumimoji="1" lang="en-US" altLang="ja-JP" sz="2400" dirty="0">
                <a:solidFill>
                  <a:schemeClr val="tx1"/>
                </a:solidFill>
                <a:latin typeface="+mj-ea"/>
                <a:ea typeface="+mj-ea"/>
              </a:rPr>
              <a:t>•</a:t>
            </a:r>
            <a:r>
              <a:rPr kumimoji="1" lang="ja-JP" altLang="en-US" sz="2400" dirty="0">
                <a:solidFill>
                  <a:schemeClr val="tx1"/>
                </a:solidFill>
                <a:latin typeface="+mj-ea"/>
                <a:ea typeface="+mj-ea"/>
              </a:rPr>
              <a:t>　ロープの摩擦による擦れ</a:t>
            </a:r>
          </a:p>
        </p:txBody>
      </p:sp>
      <p:sp>
        <p:nvSpPr>
          <p:cNvPr id="6" name="テキスト ボックス 5">
            <a:extLst>
              <a:ext uri="{FF2B5EF4-FFF2-40B4-BE49-F238E27FC236}">
                <a16:creationId xmlns:a16="http://schemas.microsoft.com/office/drawing/2014/main" id="{5A8BDDB5-EEF9-07FE-6144-780FB5EEE3A8}"/>
              </a:ext>
            </a:extLst>
          </p:cNvPr>
          <p:cNvSpPr txBox="1"/>
          <p:nvPr/>
        </p:nvSpPr>
        <p:spPr>
          <a:xfrm>
            <a:off x="940020" y="2411951"/>
            <a:ext cx="7805318" cy="707886"/>
          </a:xfrm>
          <a:prstGeom prst="rect">
            <a:avLst/>
          </a:prstGeom>
          <a:noFill/>
          <a:ln>
            <a:noFill/>
          </a:ln>
        </p:spPr>
        <p:txBody>
          <a:bodyPr wrap="square" rtlCol="0">
            <a:spAutoFit/>
          </a:bodyPr>
          <a:lstStyle/>
          <a:p>
            <a:r>
              <a:rPr kumimoji="1" lang="ja-JP" altLang="en-US" sz="2000" dirty="0">
                <a:latin typeface="+mj-ea"/>
                <a:ea typeface="+mj-ea"/>
              </a:rPr>
              <a:t>　　漁ろう作業における</a:t>
            </a:r>
            <a:r>
              <a:rPr kumimoji="1" lang="ja-JP" altLang="en-US" sz="2000" dirty="0">
                <a:solidFill>
                  <a:schemeClr val="accent3">
                    <a:lumMod val="60000"/>
                    <a:lumOff val="40000"/>
                  </a:schemeClr>
                </a:solidFill>
                <a:latin typeface="+mj-ea"/>
                <a:ea typeface="+mj-ea"/>
              </a:rPr>
              <a:t>ロープ類の使用</a:t>
            </a:r>
            <a:r>
              <a:rPr kumimoji="1" lang="ja-JP" altLang="en-US" sz="2000" dirty="0">
                <a:latin typeface="+mj-ea"/>
                <a:ea typeface="+mj-ea"/>
              </a:rPr>
              <a:t>については、以下の要因により</a:t>
            </a:r>
            <a:endParaRPr kumimoji="1" lang="en-US" altLang="ja-JP" sz="2000" dirty="0">
              <a:latin typeface="+mj-ea"/>
              <a:ea typeface="+mj-ea"/>
            </a:endParaRPr>
          </a:p>
          <a:p>
            <a:r>
              <a:rPr kumimoji="1" lang="ja-JP" altLang="en-US" sz="2000" dirty="0">
                <a:latin typeface="+mj-ea"/>
                <a:ea typeface="+mj-ea"/>
              </a:rPr>
              <a:t>　重大事故を引き起こす可能性があります。</a:t>
            </a:r>
            <a:endParaRPr kumimoji="1" lang="en-US" altLang="ja-JP" sz="2000" dirty="0">
              <a:latin typeface="+mj-ea"/>
              <a:ea typeface="+mj-ea"/>
            </a:endParaRPr>
          </a:p>
        </p:txBody>
      </p:sp>
      <p:sp>
        <p:nvSpPr>
          <p:cNvPr id="7" name="テキスト ボックス 6">
            <a:extLst>
              <a:ext uri="{FF2B5EF4-FFF2-40B4-BE49-F238E27FC236}">
                <a16:creationId xmlns:a16="http://schemas.microsoft.com/office/drawing/2014/main" id="{3E06632F-76A0-67B1-1ABD-BC9F9B06613D}"/>
              </a:ext>
            </a:extLst>
          </p:cNvPr>
          <p:cNvSpPr txBox="1"/>
          <p:nvPr/>
        </p:nvSpPr>
        <p:spPr>
          <a:xfrm>
            <a:off x="1265766" y="4661492"/>
            <a:ext cx="7805319" cy="707886"/>
          </a:xfrm>
          <a:prstGeom prst="rect">
            <a:avLst/>
          </a:prstGeom>
          <a:noFill/>
          <a:ln>
            <a:noFill/>
          </a:ln>
        </p:spPr>
        <p:txBody>
          <a:bodyPr wrap="square" rtlCol="0">
            <a:spAutoFit/>
          </a:bodyPr>
          <a:lstStyle/>
          <a:p>
            <a:r>
              <a:rPr kumimoji="1" lang="ja-JP" altLang="en-US" sz="2000" dirty="0">
                <a:latin typeface="+mj-ea"/>
                <a:ea typeface="+mj-ea"/>
              </a:rPr>
              <a:t>　また、　作業中に</a:t>
            </a:r>
            <a:r>
              <a:rPr kumimoji="1" lang="ja-JP" altLang="en-US" sz="2000" dirty="0">
                <a:solidFill>
                  <a:schemeClr val="accent3">
                    <a:lumMod val="60000"/>
                    <a:lumOff val="40000"/>
                  </a:schemeClr>
                </a:solidFill>
                <a:latin typeface="+mj-ea"/>
                <a:ea typeface="+mj-ea"/>
              </a:rPr>
              <a:t>ロープやワイヤーが破断</a:t>
            </a:r>
            <a:r>
              <a:rPr kumimoji="1" lang="ja-JP" altLang="en-US" sz="2000" dirty="0">
                <a:latin typeface="+mj-ea"/>
                <a:ea typeface="+mj-ea"/>
              </a:rPr>
              <a:t>すると、以下の事故が生じる恐れがあります。</a:t>
            </a:r>
          </a:p>
        </p:txBody>
      </p:sp>
      <p:sp>
        <p:nvSpPr>
          <p:cNvPr id="9" name="正方形/長方形 8">
            <a:extLst>
              <a:ext uri="{FF2B5EF4-FFF2-40B4-BE49-F238E27FC236}">
                <a16:creationId xmlns:a16="http://schemas.microsoft.com/office/drawing/2014/main" id="{6E0DFE64-3802-84BB-54D5-E713C55571EA}"/>
              </a:ext>
            </a:extLst>
          </p:cNvPr>
          <p:cNvSpPr/>
          <p:nvPr/>
        </p:nvSpPr>
        <p:spPr>
          <a:xfrm>
            <a:off x="1387367" y="5453518"/>
            <a:ext cx="7252868" cy="7078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latin typeface="+mj-ea"/>
                <a:ea typeface="+mj-ea"/>
              </a:rPr>
              <a:t>•</a:t>
            </a:r>
            <a:r>
              <a:rPr kumimoji="1" lang="ja-JP" altLang="en-US" sz="2400" dirty="0">
                <a:solidFill>
                  <a:schemeClr val="tx1"/>
                </a:solidFill>
                <a:latin typeface="+mj-ea"/>
                <a:ea typeface="+mj-ea"/>
              </a:rPr>
              <a:t>　漁具の亡失や重量物の落下</a:t>
            </a:r>
          </a:p>
          <a:p>
            <a:r>
              <a:rPr kumimoji="1" lang="en-US" altLang="ja-JP" sz="2400" dirty="0">
                <a:solidFill>
                  <a:schemeClr val="tx1"/>
                </a:solidFill>
                <a:latin typeface="+mj-ea"/>
                <a:ea typeface="+mj-ea"/>
              </a:rPr>
              <a:t>•</a:t>
            </a:r>
            <a:r>
              <a:rPr kumimoji="1" lang="ja-JP" altLang="en-US" sz="2400" dirty="0">
                <a:solidFill>
                  <a:schemeClr val="tx1"/>
                </a:solidFill>
                <a:latin typeface="+mj-ea"/>
                <a:ea typeface="+mj-ea"/>
              </a:rPr>
              <a:t>　切断されたロープの反動による人的被害</a:t>
            </a:r>
          </a:p>
        </p:txBody>
      </p:sp>
    </p:spTree>
    <p:extLst>
      <p:ext uri="{BB962C8B-B14F-4D97-AF65-F5344CB8AC3E}">
        <p14:creationId xmlns:p14="http://schemas.microsoft.com/office/powerpoint/2010/main" val="2222125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3D3DB-C075-9FAA-DB02-39573E3AC102}"/>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45BDD630-C29D-B0F5-0225-247C401BDD0A}"/>
              </a:ext>
            </a:extLst>
          </p:cNvPr>
          <p:cNvSpPr>
            <a:spLocks noGrp="1"/>
          </p:cNvSpPr>
          <p:nvPr>
            <p:ph type="title"/>
          </p:nvPr>
        </p:nvSpPr>
        <p:spPr>
          <a:xfrm>
            <a:off x="681037" y="1208277"/>
            <a:ext cx="8543925" cy="646331"/>
          </a:xfrm>
          <a:prstGeom prst="rect">
            <a:avLst/>
          </a:prstGeom>
        </p:spPr>
        <p:txBody>
          <a:bodyPr wrap="square">
            <a:spAutoFit/>
          </a:bodyPr>
          <a:lstStyle/>
          <a:p>
            <a:pPr defTabSz="914400">
              <a:defRPr/>
            </a:pP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問７</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14167FF-C802-B599-D862-153B32212246}"/>
              </a:ext>
            </a:extLst>
          </p:cNvPr>
          <p:cNvSpPr>
            <a:spLocks noGrp="1"/>
          </p:cNvSpPr>
          <p:nvPr>
            <p:ph type="sldNum" sz="quarter" idx="12"/>
          </p:nvPr>
        </p:nvSpPr>
        <p:spPr/>
        <p:txBody>
          <a:bodyPr/>
          <a:lstStyle/>
          <a:p>
            <a:fld id="{E19FEFA5-F69B-4463-85F3-6BA87B34B307}" type="slidenum">
              <a:rPr kumimoji="1" lang="ja-JP" altLang="en-US" smtClean="0"/>
              <a:pPr/>
              <a:t>13</a:t>
            </a:fld>
            <a:endParaRPr kumimoji="1" lang="ja-JP" altLang="en-US"/>
          </a:p>
        </p:txBody>
      </p:sp>
      <p:sp>
        <p:nvSpPr>
          <p:cNvPr id="2" name="テキスト ボックス 1">
            <a:extLst>
              <a:ext uri="{FF2B5EF4-FFF2-40B4-BE49-F238E27FC236}">
                <a16:creationId xmlns:a16="http://schemas.microsoft.com/office/drawing/2014/main" id="{3DED7832-F836-AE47-A8B9-3EFBD3F748B9}"/>
              </a:ext>
            </a:extLst>
          </p:cNvPr>
          <p:cNvSpPr txBox="1"/>
          <p:nvPr/>
        </p:nvSpPr>
        <p:spPr>
          <a:xfrm>
            <a:off x="1093075" y="2490952"/>
            <a:ext cx="7987863" cy="830997"/>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水密扉やハッチの閉鎖を怠ると、どのようなリスクが生じるでしょうか。</a:t>
            </a:r>
          </a:p>
        </p:txBody>
      </p:sp>
    </p:spTree>
    <p:extLst>
      <p:ext uri="{BB962C8B-B14F-4D97-AF65-F5344CB8AC3E}">
        <p14:creationId xmlns:p14="http://schemas.microsoft.com/office/powerpoint/2010/main" val="1605858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93DD2-EA79-9379-24BB-3B3875188703}"/>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F68F1D1-7BEF-0FF8-5A44-3E1BD3ADFBB8}"/>
              </a:ext>
            </a:extLst>
          </p:cNvPr>
          <p:cNvSpPr>
            <a:spLocks noGrp="1"/>
          </p:cNvSpPr>
          <p:nvPr>
            <p:ph type="sldNum" sz="quarter" idx="12"/>
          </p:nvPr>
        </p:nvSpPr>
        <p:spPr/>
        <p:txBody>
          <a:bodyPr/>
          <a:lstStyle/>
          <a:p>
            <a:fld id="{E19FEFA5-F69B-4463-85F3-6BA87B34B307}" type="slidenum">
              <a:rPr kumimoji="1" lang="ja-JP" altLang="en-US" smtClean="0"/>
              <a:pPr/>
              <a:t>14</a:t>
            </a:fld>
            <a:endParaRPr kumimoji="1" lang="ja-JP" altLang="en-US"/>
          </a:p>
        </p:txBody>
      </p:sp>
      <p:sp>
        <p:nvSpPr>
          <p:cNvPr id="2" name="タイトル 4">
            <a:extLst>
              <a:ext uri="{FF2B5EF4-FFF2-40B4-BE49-F238E27FC236}">
                <a16:creationId xmlns:a16="http://schemas.microsoft.com/office/drawing/2014/main" id="{52BE82D9-9243-4D73-C777-CED08742B023}"/>
              </a:ext>
            </a:extLst>
          </p:cNvPr>
          <p:cNvSpPr txBox="1">
            <a:spLocks/>
          </p:cNvSpPr>
          <p:nvPr/>
        </p:nvSpPr>
        <p:spPr>
          <a:xfrm>
            <a:off x="681037" y="488349"/>
            <a:ext cx="8543925" cy="646331"/>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914400">
              <a:defRPr/>
            </a:pPr>
            <a:r>
              <a:rPr lang="ja-JP" altLang="en-US" sz="36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問７　答</a:t>
            </a:r>
            <a:endParaRPr lang="ja-JP" altLang="en-US" sz="36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A50F10E6-BED0-2BF9-275E-18D7CEA0921A}"/>
              </a:ext>
            </a:extLst>
          </p:cNvPr>
          <p:cNvSpPr txBox="1"/>
          <p:nvPr/>
        </p:nvSpPr>
        <p:spPr>
          <a:xfrm>
            <a:off x="1199977" y="1610099"/>
            <a:ext cx="8641639" cy="461665"/>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以下のリスクが考えられます。</a:t>
            </a:r>
          </a:p>
        </p:txBody>
      </p:sp>
      <p:sp>
        <p:nvSpPr>
          <p:cNvPr id="3" name="正方形/長方形 2">
            <a:extLst>
              <a:ext uri="{FF2B5EF4-FFF2-40B4-BE49-F238E27FC236}">
                <a16:creationId xmlns:a16="http://schemas.microsoft.com/office/drawing/2014/main" id="{86381A0B-5B36-1B13-F2E8-ADF0F71E8AB0}"/>
              </a:ext>
            </a:extLst>
          </p:cNvPr>
          <p:cNvSpPr/>
          <p:nvPr/>
        </p:nvSpPr>
        <p:spPr>
          <a:xfrm>
            <a:off x="953322" y="2666562"/>
            <a:ext cx="8166537" cy="246834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mj-ea"/>
                <a:ea typeface="+mj-ea"/>
              </a:rPr>
              <a:t>✓　操業時は洋上で開口部の開閉の頻度が高く、人の出入り、資材の出し</a:t>
            </a:r>
            <a:endParaRPr kumimoji="1" lang="en-US" altLang="ja-JP" sz="2000" dirty="0">
              <a:solidFill>
                <a:schemeClr val="tx1"/>
              </a:solidFill>
              <a:latin typeface="+mj-ea"/>
              <a:ea typeface="+mj-ea"/>
            </a:endParaRPr>
          </a:p>
          <a:p>
            <a:r>
              <a:rPr kumimoji="1" lang="ja-JP" altLang="en-US" sz="2000" dirty="0">
                <a:solidFill>
                  <a:schemeClr val="tx1"/>
                </a:solidFill>
                <a:latin typeface="+mj-ea"/>
                <a:ea typeface="+mj-ea"/>
              </a:rPr>
              <a:t>　入れの頻度が高くなりますが、平穏な海況でも、予期せぬ大きな波が来る</a:t>
            </a:r>
            <a:endParaRPr kumimoji="1" lang="en-US" altLang="ja-JP" sz="2000" dirty="0">
              <a:solidFill>
                <a:schemeClr val="tx1"/>
              </a:solidFill>
              <a:latin typeface="+mj-ea"/>
              <a:ea typeface="+mj-ea"/>
            </a:endParaRPr>
          </a:p>
          <a:p>
            <a:r>
              <a:rPr kumimoji="1" lang="ja-JP" altLang="en-US" sz="2000" dirty="0">
                <a:solidFill>
                  <a:schemeClr val="tx1"/>
                </a:solidFill>
                <a:latin typeface="+mj-ea"/>
                <a:ea typeface="+mj-ea"/>
              </a:rPr>
              <a:t>　ことがあります。</a:t>
            </a:r>
            <a:endParaRPr kumimoji="1" lang="en-US" altLang="ja-JP" sz="2000" dirty="0">
              <a:solidFill>
                <a:schemeClr val="tx1"/>
              </a:solidFill>
              <a:latin typeface="+mj-ea"/>
              <a:ea typeface="+mj-ea"/>
            </a:endParaRPr>
          </a:p>
          <a:p>
            <a:r>
              <a:rPr kumimoji="1" lang="ja-JP" altLang="en-US" sz="2000" dirty="0">
                <a:solidFill>
                  <a:schemeClr val="tx1"/>
                </a:solidFill>
                <a:latin typeface="+mj-ea"/>
                <a:ea typeface="+mj-ea"/>
              </a:rPr>
              <a:t>✓　　</a:t>
            </a:r>
            <a:r>
              <a:rPr kumimoji="1" lang="ja-JP" altLang="en-US" sz="2000" dirty="0">
                <a:solidFill>
                  <a:schemeClr val="accent3">
                    <a:lumMod val="60000"/>
                    <a:lumOff val="40000"/>
                  </a:schemeClr>
                </a:solidFill>
                <a:latin typeface="+mj-ea"/>
                <a:ea typeface="+mj-ea"/>
              </a:rPr>
              <a:t>閉鎖を怠り、船内に大量の海水が流入すると、転覆、沈没等の海難</a:t>
            </a:r>
            <a:endParaRPr kumimoji="1" lang="en-US" altLang="ja-JP" sz="2000" dirty="0">
              <a:solidFill>
                <a:schemeClr val="accent3">
                  <a:lumMod val="60000"/>
                  <a:lumOff val="40000"/>
                </a:schemeClr>
              </a:solidFill>
              <a:latin typeface="+mj-ea"/>
              <a:ea typeface="+mj-ea"/>
            </a:endParaRPr>
          </a:p>
          <a:p>
            <a:r>
              <a:rPr kumimoji="1" lang="ja-JP" altLang="en-US" sz="2000" dirty="0">
                <a:solidFill>
                  <a:schemeClr val="accent3">
                    <a:lumMod val="60000"/>
                    <a:lumOff val="40000"/>
                  </a:schemeClr>
                </a:solidFill>
                <a:latin typeface="+mj-ea"/>
                <a:ea typeface="+mj-ea"/>
              </a:rPr>
              <a:t>　の原因</a:t>
            </a:r>
            <a:r>
              <a:rPr kumimoji="1" lang="ja-JP" altLang="en-US" sz="2000" dirty="0">
                <a:solidFill>
                  <a:schemeClr val="tx1"/>
                </a:solidFill>
                <a:latin typeface="+mj-ea"/>
                <a:ea typeface="+mj-ea"/>
              </a:rPr>
              <a:t>になります。</a:t>
            </a:r>
            <a:endParaRPr kumimoji="1" lang="en-US" altLang="ja-JP" sz="2000" dirty="0">
              <a:solidFill>
                <a:schemeClr val="tx1"/>
              </a:solidFill>
              <a:latin typeface="+mj-ea"/>
              <a:ea typeface="+mj-ea"/>
            </a:endParaRPr>
          </a:p>
          <a:p>
            <a:r>
              <a:rPr kumimoji="1" lang="ja-JP" altLang="en-US" sz="2000" dirty="0">
                <a:solidFill>
                  <a:schemeClr val="tx1"/>
                </a:solidFill>
                <a:latin typeface="+mj-ea"/>
                <a:ea typeface="+mj-ea"/>
              </a:rPr>
              <a:t>✓　</a:t>
            </a:r>
            <a:r>
              <a:rPr kumimoji="1" lang="ja-JP" altLang="en-US" sz="2000" dirty="0">
                <a:solidFill>
                  <a:schemeClr val="accent3">
                    <a:lumMod val="60000"/>
                    <a:lumOff val="40000"/>
                  </a:schemeClr>
                </a:solidFill>
                <a:latin typeface="+mj-ea"/>
                <a:ea typeface="+mj-ea"/>
              </a:rPr>
              <a:t>毎回、水密扉、ハッチの閉鎖は確実に行いましょう。</a:t>
            </a:r>
            <a:endParaRPr kumimoji="1" lang="en-US" altLang="ja-JP" sz="2000" dirty="0">
              <a:solidFill>
                <a:schemeClr val="accent3">
                  <a:lumMod val="60000"/>
                  <a:lumOff val="40000"/>
                </a:schemeClr>
              </a:solidFill>
              <a:latin typeface="+mj-ea"/>
              <a:ea typeface="+mj-ea"/>
            </a:endParaRPr>
          </a:p>
        </p:txBody>
      </p:sp>
    </p:spTree>
    <p:extLst>
      <p:ext uri="{BB962C8B-B14F-4D97-AF65-F5344CB8AC3E}">
        <p14:creationId xmlns:p14="http://schemas.microsoft.com/office/powerpoint/2010/main" val="74558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54F7D-7570-0A37-A1EB-CB1F72CE5D26}"/>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20F38996-5C03-5DEF-1517-E28470028AEE}"/>
              </a:ext>
            </a:extLst>
          </p:cNvPr>
          <p:cNvSpPr>
            <a:spLocks noGrp="1"/>
          </p:cNvSpPr>
          <p:nvPr>
            <p:ph type="title"/>
          </p:nvPr>
        </p:nvSpPr>
        <p:spPr>
          <a:xfrm>
            <a:off x="681037" y="1208277"/>
            <a:ext cx="8543925" cy="646331"/>
          </a:xfrm>
          <a:prstGeom prst="rect">
            <a:avLst/>
          </a:prstGeom>
        </p:spPr>
        <p:txBody>
          <a:bodyPr wrap="square">
            <a:spAutoFit/>
          </a:bodyPr>
          <a:lstStyle/>
          <a:p>
            <a:pPr defTabSz="914400">
              <a:defRPr/>
            </a:pP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問８</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2AB1343D-FE62-77E1-C2F6-3E1480286FA6}"/>
              </a:ext>
            </a:extLst>
          </p:cNvPr>
          <p:cNvSpPr>
            <a:spLocks noGrp="1"/>
          </p:cNvSpPr>
          <p:nvPr>
            <p:ph type="sldNum" sz="quarter" idx="12"/>
          </p:nvPr>
        </p:nvSpPr>
        <p:spPr/>
        <p:txBody>
          <a:bodyPr/>
          <a:lstStyle/>
          <a:p>
            <a:fld id="{E19FEFA5-F69B-4463-85F3-6BA87B34B307}" type="slidenum">
              <a:rPr kumimoji="1" lang="ja-JP" altLang="en-US" smtClean="0"/>
              <a:pPr/>
              <a:t>15</a:t>
            </a:fld>
            <a:endParaRPr kumimoji="1" lang="ja-JP" altLang="en-US"/>
          </a:p>
        </p:txBody>
      </p:sp>
      <p:sp>
        <p:nvSpPr>
          <p:cNvPr id="2" name="テキスト ボックス 1">
            <a:extLst>
              <a:ext uri="{FF2B5EF4-FFF2-40B4-BE49-F238E27FC236}">
                <a16:creationId xmlns:a16="http://schemas.microsoft.com/office/drawing/2014/main" id="{8B1983F5-58C7-7A8D-AAD9-834B5F503C63}"/>
              </a:ext>
            </a:extLst>
          </p:cNvPr>
          <p:cNvSpPr txBox="1"/>
          <p:nvPr/>
        </p:nvSpPr>
        <p:spPr>
          <a:xfrm>
            <a:off x="1261242" y="2575035"/>
            <a:ext cx="7378992" cy="830997"/>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海洋汚染に関して定められている国際条約と国内法令はなんでしょうか。</a:t>
            </a:r>
          </a:p>
        </p:txBody>
      </p:sp>
    </p:spTree>
    <p:extLst>
      <p:ext uri="{BB962C8B-B14F-4D97-AF65-F5344CB8AC3E}">
        <p14:creationId xmlns:p14="http://schemas.microsoft.com/office/powerpoint/2010/main" val="1444791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27146-7ACA-2D72-7255-22979A1FEC33}"/>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A289CB-1CEB-E463-DBBE-628A1AC7B80A}"/>
              </a:ext>
            </a:extLst>
          </p:cNvPr>
          <p:cNvSpPr>
            <a:spLocks noGrp="1"/>
          </p:cNvSpPr>
          <p:nvPr>
            <p:ph type="sldNum" sz="quarter" idx="12"/>
          </p:nvPr>
        </p:nvSpPr>
        <p:spPr/>
        <p:txBody>
          <a:bodyPr/>
          <a:lstStyle/>
          <a:p>
            <a:fld id="{E19FEFA5-F69B-4463-85F3-6BA87B34B307}" type="slidenum">
              <a:rPr kumimoji="1" lang="ja-JP" altLang="en-US" smtClean="0"/>
              <a:pPr/>
              <a:t>16</a:t>
            </a:fld>
            <a:endParaRPr kumimoji="1" lang="ja-JP" altLang="en-US"/>
          </a:p>
        </p:txBody>
      </p:sp>
      <p:sp>
        <p:nvSpPr>
          <p:cNvPr id="2" name="タイトル 4">
            <a:extLst>
              <a:ext uri="{FF2B5EF4-FFF2-40B4-BE49-F238E27FC236}">
                <a16:creationId xmlns:a16="http://schemas.microsoft.com/office/drawing/2014/main" id="{67C0B0B2-E978-E458-DF88-457ECF1794AA}"/>
              </a:ext>
            </a:extLst>
          </p:cNvPr>
          <p:cNvSpPr txBox="1">
            <a:spLocks/>
          </p:cNvSpPr>
          <p:nvPr/>
        </p:nvSpPr>
        <p:spPr>
          <a:xfrm>
            <a:off x="681037" y="488349"/>
            <a:ext cx="8543925" cy="646331"/>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914400">
              <a:defRPr/>
            </a:pPr>
            <a:r>
              <a:rPr lang="ja-JP" altLang="en-US" sz="36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問８　答</a:t>
            </a:r>
            <a:endParaRPr lang="ja-JP" altLang="en-US" sz="36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AF654091-E125-0F1C-3247-FFF04A66F1AD}"/>
              </a:ext>
            </a:extLst>
          </p:cNvPr>
          <p:cNvSpPr txBox="1"/>
          <p:nvPr/>
        </p:nvSpPr>
        <p:spPr>
          <a:xfrm>
            <a:off x="821366" y="1575159"/>
            <a:ext cx="8263266" cy="461665"/>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以下の条約・法令が該当します。　　</a:t>
            </a:r>
          </a:p>
        </p:txBody>
      </p:sp>
      <p:sp>
        <p:nvSpPr>
          <p:cNvPr id="3" name="正方形/長方形 2">
            <a:extLst>
              <a:ext uri="{FF2B5EF4-FFF2-40B4-BE49-F238E27FC236}">
                <a16:creationId xmlns:a16="http://schemas.microsoft.com/office/drawing/2014/main" id="{28299B72-E4C6-EB7A-6BE3-DEBC0348AAA2}"/>
              </a:ext>
            </a:extLst>
          </p:cNvPr>
          <p:cNvSpPr/>
          <p:nvPr/>
        </p:nvSpPr>
        <p:spPr>
          <a:xfrm>
            <a:off x="1227082" y="2453146"/>
            <a:ext cx="7451835" cy="62324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mj-ea"/>
                <a:ea typeface="+mj-ea"/>
              </a:rPr>
              <a:t>国際条約・・</a:t>
            </a:r>
            <a:r>
              <a:rPr kumimoji="1" lang="ja-JP" altLang="en-US" sz="2400" dirty="0">
                <a:solidFill>
                  <a:schemeClr val="accent3">
                    <a:lumMod val="60000"/>
                    <a:lumOff val="40000"/>
                  </a:schemeClr>
                </a:solidFill>
                <a:latin typeface="+mj-ea"/>
                <a:ea typeface="+mj-ea"/>
              </a:rPr>
              <a:t>マルポール（</a:t>
            </a:r>
            <a:r>
              <a:rPr kumimoji="1" lang="en-US" altLang="ja-JP" sz="2400" dirty="0">
                <a:solidFill>
                  <a:schemeClr val="accent3">
                    <a:lumMod val="60000"/>
                    <a:lumOff val="40000"/>
                  </a:schemeClr>
                </a:solidFill>
                <a:latin typeface="+mj-ea"/>
                <a:ea typeface="+mj-ea"/>
              </a:rPr>
              <a:t>MARPOL</a:t>
            </a:r>
            <a:r>
              <a:rPr kumimoji="1" lang="ja-JP" altLang="en-US" sz="2400" dirty="0">
                <a:solidFill>
                  <a:schemeClr val="accent3">
                    <a:lumMod val="60000"/>
                    <a:lumOff val="40000"/>
                  </a:schemeClr>
                </a:solidFill>
                <a:latin typeface="+mj-ea"/>
                <a:ea typeface="+mj-ea"/>
              </a:rPr>
              <a:t>）条約</a:t>
            </a:r>
            <a:endParaRPr kumimoji="1" lang="en-US" altLang="ja-JP" sz="2400" dirty="0">
              <a:solidFill>
                <a:schemeClr val="accent3">
                  <a:lumMod val="60000"/>
                  <a:lumOff val="40000"/>
                </a:schemeClr>
              </a:solidFill>
              <a:latin typeface="+mj-ea"/>
              <a:ea typeface="+mj-ea"/>
            </a:endParaRPr>
          </a:p>
        </p:txBody>
      </p:sp>
      <p:sp>
        <p:nvSpPr>
          <p:cNvPr id="5" name="正方形/長方形 4">
            <a:extLst>
              <a:ext uri="{FF2B5EF4-FFF2-40B4-BE49-F238E27FC236}">
                <a16:creationId xmlns:a16="http://schemas.microsoft.com/office/drawing/2014/main" id="{92C78CE0-DE45-5497-95B6-17102B17B672}"/>
              </a:ext>
            </a:extLst>
          </p:cNvPr>
          <p:cNvSpPr/>
          <p:nvPr/>
        </p:nvSpPr>
        <p:spPr>
          <a:xfrm>
            <a:off x="1227082" y="4242462"/>
            <a:ext cx="7451835" cy="72509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mj-ea"/>
                <a:ea typeface="+mj-ea"/>
              </a:rPr>
              <a:t>国内法令・・</a:t>
            </a:r>
            <a:r>
              <a:rPr kumimoji="1" lang="ja-JP" altLang="en-US" sz="2400" dirty="0">
                <a:solidFill>
                  <a:schemeClr val="accent3">
                    <a:lumMod val="60000"/>
                    <a:lumOff val="40000"/>
                  </a:schemeClr>
                </a:solidFill>
                <a:latin typeface="+mj-ea"/>
                <a:ea typeface="+mj-ea"/>
              </a:rPr>
              <a:t>海洋汚染及び海上災害の防止に関する法律</a:t>
            </a:r>
            <a:endParaRPr kumimoji="1" lang="en-US" altLang="ja-JP" sz="2400" dirty="0">
              <a:solidFill>
                <a:schemeClr val="accent3">
                  <a:lumMod val="60000"/>
                  <a:lumOff val="40000"/>
                </a:schemeClr>
              </a:solidFill>
              <a:latin typeface="+mj-ea"/>
              <a:ea typeface="+mj-ea"/>
            </a:endParaRPr>
          </a:p>
        </p:txBody>
      </p:sp>
      <p:sp>
        <p:nvSpPr>
          <p:cNvPr id="7" name="テキスト ボックス 6">
            <a:extLst>
              <a:ext uri="{FF2B5EF4-FFF2-40B4-BE49-F238E27FC236}">
                <a16:creationId xmlns:a16="http://schemas.microsoft.com/office/drawing/2014/main" id="{031C7A38-58AE-DACC-A510-46CC56634F95}"/>
              </a:ext>
            </a:extLst>
          </p:cNvPr>
          <p:cNvSpPr txBox="1"/>
          <p:nvPr/>
        </p:nvSpPr>
        <p:spPr>
          <a:xfrm>
            <a:off x="1103587" y="3118229"/>
            <a:ext cx="7819696" cy="923330"/>
          </a:xfrm>
          <a:prstGeom prst="rect">
            <a:avLst/>
          </a:prstGeom>
          <a:noFill/>
        </p:spPr>
        <p:txBody>
          <a:bodyPr wrap="square">
            <a:spAutoFit/>
          </a:bodyPr>
          <a:lstStyle/>
          <a:p>
            <a:r>
              <a:rPr lang="ja-JP" altLang="en-US" dirty="0">
                <a:latin typeface="+mj-ea"/>
                <a:ea typeface="+mj-ea"/>
              </a:rPr>
              <a:t>☞　本条約附属書</a:t>
            </a:r>
            <a:r>
              <a:rPr lang="en-US" altLang="ja-JP" dirty="0">
                <a:latin typeface="+mj-ea"/>
                <a:ea typeface="+mj-ea"/>
              </a:rPr>
              <a:t>Ⅴ</a:t>
            </a:r>
            <a:r>
              <a:rPr lang="ja-JP" altLang="en-US" dirty="0">
                <a:latin typeface="+mj-ea"/>
                <a:ea typeface="+mj-ea"/>
              </a:rPr>
              <a:t>（船舶からの廃棄物の排出規制）では、海難事故等の不測</a:t>
            </a:r>
            <a:endParaRPr lang="en-US" altLang="ja-JP" dirty="0">
              <a:latin typeface="+mj-ea"/>
              <a:ea typeface="+mj-ea"/>
            </a:endParaRPr>
          </a:p>
          <a:p>
            <a:r>
              <a:rPr lang="ja-JP" altLang="en-US" dirty="0">
                <a:latin typeface="+mj-ea"/>
                <a:ea typeface="+mj-ea"/>
              </a:rPr>
              <a:t>　の事態を除き、</a:t>
            </a:r>
            <a:r>
              <a:rPr lang="ja-JP" altLang="en-US" dirty="0">
                <a:solidFill>
                  <a:schemeClr val="accent3">
                    <a:lumMod val="60000"/>
                    <a:lumOff val="40000"/>
                  </a:schemeClr>
                </a:solidFill>
                <a:latin typeface="+mj-ea"/>
                <a:ea typeface="+mj-ea"/>
              </a:rPr>
              <a:t>漁具を含む全ての廃棄物やプラスチックについて海洋排出を</a:t>
            </a:r>
            <a:endParaRPr lang="en-US" altLang="ja-JP" dirty="0">
              <a:solidFill>
                <a:schemeClr val="accent3">
                  <a:lumMod val="60000"/>
                  <a:lumOff val="40000"/>
                </a:schemeClr>
              </a:solidFill>
              <a:latin typeface="+mj-ea"/>
              <a:ea typeface="+mj-ea"/>
            </a:endParaRPr>
          </a:p>
          <a:p>
            <a:r>
              <a:rPr lang="ja-JP" altLang="en-US" dirty="0">
                <a:solidFill>
                  <a:schemeClr val="accent3">
                    <a:lumMod val="60000"/>
                    <a:lumOff val="40000"/>
                  </a:schemeClr>
                </a:solidFill>
                <a:latin typeface="+mj-ea"/>
                <a:ea typeface="+mj-ea"/>
              </a:rPr>
              <a:t>　禁止</a:t>
            </a:r>
            <a:r>
              <a:rPr lang="ja-JP" altLang="en-US" dirty="0">
                <a:latin typeface="+mj-ea"/>
                <a:ea typeface="+mj-ea"/>
              </a:rPr>
              <a:t>しています。</a:t>
            </a:r>
          </a:p>
        </p:txBody>
      </p:sp>
      <p:sp>
        <p:nvSpPr>
          <p:cNvPr id="9" name="テキスト ボックス 8">
            <a:extLst>
              <a:ext uri="{FF2B5EF4-FFF2-40B4-BE49-F238E27FC236}">
                <a16:creationId xmlns:a16="http://schemas.microsoft.com/office/drawing/2014/main" id="{EF70D825-B41E-201F-A560-8869379EC3DC}"/>
              </a:ext>
            </a:extLst>
          </p:cNvPr>
          <p:cNvSpPr txBox="1"/>
          <p:nvPr/>
        </p:nvSpPr>
        <p:spPr>
          <a:xfrm>
            <a:off x="1103588" y="5029616"/>
            <a:ext cx="7819696" cy="1200329"/>
          </a:xfrm>
          <a:prstGeom prst="rect">
            <a:avLst/>
          </a:prstGeom>
          <a:noFill/>
        </p:spPr>
        <p:txBody>
          <a:bodyPr wrap="square">
            <a:spAutoFit/>
          </a:bodyPr>
          <a:lstStyle/>
          <a:p>
            <a:r>
              <a:rPr lang="ja-JP" altLang="en-US" dirty="0">
                <a:latin typeface="+mj-ea"/>
                <a:ea typeface="+mj-ea"/>
              </a:rPr>
              <a:t>☞　</a:t>
            </a:r>
            <a:r>
              <a:rPr lang="ja-JP" altLang="en-US" dirty="0">
                <a:solidFill>
                  <a:schemeClr val="accent3">
                    <a:lumMod val="60000"/>
                    <a:lumOff val="40000"/>
                  </a:schemeClr>
                </a:solidFill>
                <a:latin typeface="+mj-ea"/>
                <a:ea typeface="+mj-ea"/>
              </a:rPr>
              <a:t>船舶からの油・有害液体物質等・廃棄物・有害水バラストの排出の規制</a:t>
            </a:r>
            <a:r>
              <a:rPr lang="ja-JP" altLang="en-US" dirty="0">
                <a:latin typeface="+mj-ea"/>
                <a:ea typeface="+mj-ea"/>
              </a:rPr>
              <a:t>、</a:t>
            </a:r>
            <a:endParaRPr lang="en-US" altLang="ja-JP" dirty="0">
              <a:latin typeface="+mj-ea"/>
              <a:ea typeface="+mj-ea"/>
            </a:endParaRPr>
          </a:p>
          <a:p>
            <a:r>
              <a:rPr lang="ja-JP" altLang="en-US" dirty="0">
                <a:latin typeface="+mj-ea"/>
                <a:ea typeface="+mj-ea"/>
              </a:rPr>
              <a:t>　船舶からの排出ガスの放出の規制、船舶における油・有害液体物質等・廃棄</a:t>
            </a:r>
            <a:endParaRPr lang="en-US" altLang="ja-JP" dirty="0">
              <a:latin typeface="+mj-ea"/>
              <a:ea typeface="+mj-ea"/>
            </a:endParaRPr>
          </a:p>
          <a:p>
            <a:r>
              <a:rPr lang="ja-JP" altLang="en-US" dirty="0">
                <a:latin typeface="+mj-ea"/>
                <a:ea typeface="+mj-ea"/>
              </a:rPr>
              <a:t>　物の焼却の規則、</a:t>
            </a:r>
            <a:r>
              <a:rPr lang="ja-JP" altLang="en-US" dirty="0">
                <a:solidFill>
                  <a:schemeClr val="accent3">
                    <a:lumMod val="60000"/>
                    <a:lumOff val="40000"/>
                  </a:schemeClr>
                </a:solidFill>
                <a:latin typeface="+mj-ea"/>
                <a:ea typeface="+mj-ea"/>
              </a:rPr>
              <a:t>船舶の海洋汚染防止設備等の検査</a:t>
            </a:r>
            <a:r>
              <a:rPr lang="ja-JP" altLang="en-US" dirty="0">
                <a:latin typeface="+mj-ea"/>
                <a:ea typeface="+mj-ea"/>
              </a:rPr>
              <a:t>、海洋の汚染及び海</a:t>
            </a:r>
            <a:endParaRPr lang="en-US" altLang="ja-JP" dirty="0">
              <a:latin typeface="+mj-ea"/>
              <a:ea typeface="+mj-ea"/>
            </a:endParaRPr>
          </a:p>
          <a:p>
            <a:r>
              <a:rPr lang="ja-JP" altLang="en-US" dirty="0">
                <a:latin typeface="+mj-ea"/>
                <a:ea typeface="+mj-ea"/>
              </a:rPr>
              <a:t>　上災害の防止措置等の規定が定められています</a:t>
            </a:r>
          </a:p>
        </p:txBody>
      </p:sp>
    </p:spTree>
    <p:extLst>
      <p:ext uri="{BB962C8B-B14F-4D97-AF65-F5344CB8AC3E}">
        <p14:creationId xmlns:p14="http://schemas.microsoft.com/office/powerpoint/2010/main" val="3953098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54F7D-7570-0A37-A1EB-CB1F72CE5D26}"/>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20F38996-5C03-5DEF-1517-E28470028AEE}"/>
              </a:ext>
            </a:extLst>
          </p:cNvPr>
          <p:cNvSpPr>
            <a:spLocks noGrp="1"/>
          </p:cNvSpPr>
          <p:nvPr>
            <p:ph type="title"/>
          </p:nvPr>
        </p:nvSpPr>
        <p:spPr>
          <a:xfrm>
            <a:off x="681037" y="1208277"/>
            <a:ext cx="8543925" cy="646331"/>
          </a:xfrm>
          <a:prstGeom prst="rect">
            <a:avLst/>
          </a:prstGeom>
        </p:spPr>
        <p:txBody>
          <a:bodyPr wrap="square">
            <a:spAutoFit/>
          </a:bodyPr>
          <a:lstStyle/>
          <a:p>
            <a:pPr defTabSz="914400">
              <a:defRPr/>
            </a:pP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問９</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2AB1343D-FE62-77E1-C2F6-3E1480286FA6}"/>
              </a:ext>
            </a:extLst>
          </p:cNvPr>
          <p:cNvSpPr>
            <a:spLocks noGrp="1"/>
          </p:cNvSpPr>
          <p:nvPr>
            <p:ph type="sldNum" sz="quarter" idx="12"/>
          </p:nvPr>
        </p:nvSpPr>
        <p:spPr/>
        <p:txBody>
          <a:bodyPr/>
          <a:lstStyle/>
          <a:p>
            <a:fld id="{E19FEFA5-F69B-4463-85F3-6BA87B34B307}" type="slidenum">
              <a:rPr kumimoji="1" lang="ja-JP" altLang="en-US" smtClean="0"/>
              <a:pPr/>
              <a:t>17</a:t>
            </a:fld>
            <a:endParaRPr kumimoji="1" lang="ja-JP" altLang="en-US"/>
          </a:p>
        </p:txBody>
      </p:sp>
      <p:sp>
        <p:nvSpPr>
          <p:cNvPr id="2" name="テキスト ボックス 1">
            <a:extLst>
              <a:ext uri="{FF2B5EF4-FFF2-40B4-BE49-F238E27FC236}">
                <a16:creationId xmlns:a16="http://schemas.microsoft.com/office/drawing/2014/main" id="{8B1983F5-58C7-7A8D-AAD9-834B5F503C63}"/>
              </a:ext>
            </a:extLst>
          </p:cNvPr>
          <p:cNvSpPr txBox="1"/>
          <p:nvPr/>
        </p:nvSpPr>
        <p:spPr>
          <a:xfrm>
            <a:off x="1261242" y="2575035"/>
            <a:ext cx="7378992" cy="2308324"/>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a:t>
            </a:r>
            <a:r>
              <a:rPr kumimoji="1" lang="en-US" altLang="ja-JP" sz="2400" dirty="0">
                <a:latin typeface="HGSｺﾞｼｯｸE" panose="020B0900000000000000" pitchFamily="50" charset="-128"/>
                <a:ea typeface="HGSｺﾞｼｯｸE" panose="020B0900000000000000" pitchFamily="50" charset="-128"/>
              </a:rPr>
              <a:t>IUU</a:t>
            </a:r>
            <a:r>
              <a:rPr kumimoji="1" lang="ja-JP" altLang="en-US" sz="2400" dirty="0">
                <a:latin typeface="HGSｺﾞｼｯｸE" panose="020B0900000000000000" pitchFamily="50" charset="-128"/>
                <a:ea typeface="HGSｺﾞｼｯｸE" panose="020B0900000000000000" pitchFamily="50" charset="-128"/>
              </a:rPr>
              <a:t>（違法・無報告・無規制）漁業は、水産資源に悪影響を与え、適切な資源管理を阻害するおそれがあります。</a:t>
            </a:r>
            <a:endParaRPr kumimoji="1" lang="en-US" altLang="ja-JP" sz="2400" dirty="0">
              <a:latin typeface="HGSｺﾞｼｯｸE" panose="020B0900000000000000" pitchFamily="50" charset="-128"/>
              <a:ea typeface="HGSｺﾞｼｯｸE" panose="020B0900000000000000" pitchFamily="50" charset="-128"/>
            </a:endParaRPr>
          </a:p>
          <a:p>
            <a:r>
              <a:rPr kumimoji="1" lang="ja-JP" altLang="en-US" sz="2400" dirty="0">
                <a:latin typeface="HGSｺﾞｼｯｸE" panose="020B0900000000000000" pitchFamily="50" charset="-128"/>
                <a:ea typeface="HGSｺﾞｼｯｸE" panose="020B0900000000000000" pitchFamily="50" charset="-128"/>
              </a:rPr>
              <a:t>　</a:t>
            </a:r>
            <a:r>
              <a:rPr kumimoji="1" lang="en-US" altLang="ja-JP" sz="2400" dirty="0">
                <a:latin typeface="HGSｺﾞｼｯｸE" panose="020B0900000000000000" pitchFamily="50" charset="-128"/>
                <a:ea typeface="HGSｺﾞｼｯｸE" panose="020B0900000000000000" pitchFamily="50" charset="-128"/>
              </a:rPr>
              <a:t>IUU</a:t>
            </a:r>
            <a:r>
              <a:rPr kumimoji="1" lang="ja-JP" altLang="en-US" sz="2400" dirty="0">
                <a:latin typeface="HGSｺﾞｼｯｸE" panose="020B0900000000000000" pitchFamily="50" charset="-128"/>
                <a:ea typeface="HGSｺﾞｼｯｸE" panose="020B0900000000000000" pitchFamily="50" charset="-128"/>
              </a:rPr>
              <a:t>漁業の抑制・根絶に向けた取組が国際的に進められていますが、どのような取組が行われているでしょうか。</a:t>
            </a:r>
          </a:p>
        </p:txBody>
      </p:sp>
    </p:spTree>
    <p:extLst>
      <p:ext uri="{BB962C8B-B14F-4D97-AF65-F5344CB8AC3E}">
        <p14:creationId xmlns:p14="http://schemas.microsoft.com/office/powerpoint/2010/main" val="1814534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27146-7ACA-2D72-7255-22979A1FEC33}"/>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A289CB-1CEB-E463-DBBE-628A1AC7B80A}"/>
              </a:ext>
            </a:extLst>
          </p:cNvPr>
          <p:cNvSpPr>
            <a:spLocks noGrp="1"/>
          </p:cNvSpPr>
          <p:nvPr>
            <p:ph type="sldNum" sz="quarter" idx="12"/>
          </p:nvPr>
        </p:nvSpPr>
        <p:spPr/>
        <p:txBody>
          <a:bodyPr/>
          <a:lstStyle/>
          <a:p>
            <a:fld id="{E19FEFA5-F69B-4463-85F3-6BA87B34B307}" type="slidenum">
              <a:rPr kumimoji="1" lang="ja-JP" altLang="en-US" smtClean="0"/>
              <a:pPr/>
              <a:t>18</a:t>
            </a:fld>
            <a:endParaRPr kumimoji="1" lang="ja-JP" altLang="en-US"/>
          </a:p>
        </p:txBody>
      </p:sp>
      <p:sp>
        <p:nvSpPr>
          <p:cNvPr id="2" name="タイトル 4">
            <a:extLst>
              <a:ext uri="{FF2B5EF4-FFF2-40B4-BE49-F238E27FC236}">
                <a16:creationId xmlns:a16="http://schemas.microsoft.com/office/drawing/2014/main" id="{67C0B0B2-E978-E458-DF88-457ECF1794AA}"/>
              </a:ext>
            </a:extLst>
          </p:cNvPr>
          <p:cNvSpPr txBox="1">
            <a:spLocks/>
          </p:cNvSpPr>
          <p:nvPr/>
        </p:nvSpPr>
        <p:spPr>
          <a:xfrm>
            <a:off x="681035" y="409754"/>
            <a:ext cx="8543925" cy="646331"/>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914400">
              <a:defRPr/>
            </a:pPr>
            <a:r>
              <a:rPr lang="ja-JP" altLang="en-US" sz="36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問９　答</a:t>
            </a:r>
            <a:endParaRPr lang="ja-JP" altLang="en-US" sz="36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AF654091-E125-0F1C-3247-FFF04A66F1AD}"/>
              </a:ext>
            </a:extLst>
          </p:cNvPr>
          <p:cNvSpPr txBox="1"/>
          <p:nvPr/>
        </p:nvSpPr>
        <p:spPr>
          <a:xfrm>
            <a:off x="821364" y="1056085"/>
            <a:ext cx="8263266" cy="461665"/>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以下のような取組が行われています。　　</a:t>
            </a:r>
          </a:p>
        </p:txBody>
      </p:sp>
      <p:sp>
        <p:nvSpPr>
          <p:cNvPr id="6" name="正方形/長方形 5">
            <a:extLst>
              <a:ext uri="{FF2B5EF4-FFF2-40B4-BE49-F238E27FC236}">
                <a16:creationId xmlns:a16="http://schemas.microsoft.com/office/drawing/2014/main" id="{05C62250-0F53-7AFE-B2CF-63DCCE9F6F04}"/>
              </a:ext>
            </a:extLst>
          </p:cNvPr>
          <p:cNvSpPr/>
          <p:nvPr/>
        </p:nvSpPr>
        <p:spPr>
          <a:xfrm>
            <a:off x="564642" y="1567642"/>
            <a:ext cx="8776713" cy="321115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3">
                    <a:lumMod val="60000"/>
                    <a:lumOff val="40000"/>
                  </a:schemeClr>
                </a:solidFill>
                <a:latin typeface="+mj-ea"/>
                <a:ea typeface="+mj-ea"/>
              </a:rPr>
              <a:t>特定水産動植物等の国内流通の適正化等に関する法律</a:t>
            </a:r>
            <a:endParaRPr kumimoji="1" lang="en-US" altLang="ja-JP" dirty="0">
              <a:solidFill>
                <a:schemeClr val="accent3">
                  <a:lumMod val="60000"/>
                  <a:lumOff val="40000"/>
                </a:schemeClr>
              </a:solidFill>
              <a:latin typeface="+mj-ea"/>
              <a:ea typeface="+mj-ea"/>
            </a:endParaRPr>
          </a:p>
          <a:p>
            <a:r>
              <a:rPr kumimoji="1" lang="ja-JP" altLang="en-US" dirty="0">
                <a:solidFill>
                  <a:schemeClr val="tx1"/>
                </a:solidFill>
                <a:latin typeface="+mj-ea"/>
                <a:ea typeface="+mj-ea"/>
              </a:rPr>
              <a:t>　</a:t>
            </a:r>
            <a:r>
              <a:rPr kumimoji="1" lang="ja-JP" altLang="en-US" sz="1600" dirty="0">
                <a:solidFill>
                  <a:schemeClr val="tx1"/>
                </a:solidFill>
                <a:latin typeface="+mj-ea"/>
                <a:ea typeface="+mj-ea"/>
              </a:rPr>
              <a:t>特定の水産動植物等の輸入に際し、外国の政府機関が発行した証明書等の添付を義務付けています。</a:t>
            </a:r>
            <a:endParaRPr kumimoji="1" lang="en-US" altLang="ja-JP" sz="1600" dirty="0">
              <a:solidFill>
                <a:schemeClr val="tx1"/>
              </a:solidFill>
              <a:latin typeface="+mj-ea"/>
              <a:ea typeface="+mj-ea"/>
            </a:endParaRPr>
          </a:p>
          <a:p>
            <a:r>
              <a:rPr kumimoji="1" lang="en-US" altLang="ja-JP" dirty="0">
                <a:solidFill>
                  <a:schemeClr val="accent3">
                    <a:lumMod val="60000"/>
                    <a:lumOff val="40000"/>
                  </a:schemeClr>
                </a:solidFill>
                <a:latin typeface="+mj-ea"/>
                <a:ea typeface="+mj-ea"/>
              </a:rPr>
              <a:t>SDG</a:t>
            </a:r>
            <a:r>
              <a:rPr kumimoji="1" lang="ja-JP" altLang="en-US" dirty="0">
                <a:solidFill>
                  <a:schemeClr val="accent3">
                    <a:lumMod val="60000"/>
                    <a:lumOff val="40000"/>
                  </a:schemeClr>
                </a:solidFill>
                <a:latin typeface="+mj-ea"/>
                <a:ea typeface="+mj-ea"/>
              </a:rPr>
              <a:t>ｓ</a:t>
            </a:r>
            <a:endParaRPr kumimoji="1" lang="en-US" altLang="ja-JP" dirty="0">
              <a:solidFill>
                <a:schemeClr val="accent3">
                  <a:lumMod val="60000"/>
                  <a:lumOff val="40000"/>
                </a:schemeClr>
              </a:solidFill>
              <a:latin typeface="+mj-ea"/>
              <a:ea typeface="+mj-ea"/>
            </a:endParaRPr>
          </a:p>
          <a:p>
            <a:r>
              <a:rPr kumimoji="1" lang="ja-JP" altLang="en-US" dirty="0">
                <a:solidFill>
                  <a:schemeClr val="tx1"/>
                </a:solidFill>
                <a:latin typeface="+mj-ea"/>
                <a:ea typeface="+mj-ea"/>
              </a:rPr>
              <a:t>　</a:t>
            </a:r>
            <a:r>
              <a:rPr kumimoji="1" lang="ja-JP" altLang="en-US" sz="1600" dirty="0">
                <a:solidFill>
                  <a:schemeClr val="tx1"/>
                </a:solidFill>
                <a:latin typeface="+mj-ea"/>
                <a:ea typeface="+mj-ea"/>
              </a:rPr>
              <a:t>海洋・沿岸生態系の保全と持続可能な利用の推進、過剰漁業や</a:t>
            </a:r>
            <a:r>
              <a:rPr kumimoji="1" lang="en-US" altLang="ja-JP" sz="1600" dirty="0">
                <a:solidFill>
                  <a:schemeClr val="tx1"/>
                </a:solidFill>
                <a:latin typeface="+mj-ea"/>
                <a:ea typeface="+mj-ea"/>
              </a:rPr>
              <a:t>IUU</a:t>
            </a:r>
            <a:r>
              <a:rPr kumimoji="1" lang="ja-JP" altLang="en-US" sz="1600" dirty="0">
                <a:solidFill>
                  <a:schemeClr val="tx1"/>
                </a:solidFill>
                <a:latin typeface="+mj-ea"/>
                <a:ea typeface="+mj-ea"/>
              </a:rPr>
              <a:t>漁業及び破壊的な漁業慣行の終了等が目標として掲げられています。</a:t>
            </a:r>
            <a:endParaRPr kumimoji="1" lang="en-US" altLang="ja-JP" sz="1600" dirty="0">
              <a:solidFill>
                <a:schemeClr val="tx1"/>
              </a:solidFill>
              <a:latin typeface="+mj-ea"/>
              <a:ea typeface="+mj-ea"/>
            </a:endParaRPr>
          </a:p>
          <a:p>
            <a:r>
              <a:rPr kumimoji="1" lang="id-ID" altLang="ja-JP" dirty="0">
                <a:solidFill>
                  <a:schemeClr val="accent3">
                    <a:lumMod val="60000"/>
                    <a:lumOff val="40000"/>
                  </a:schemeClr>
                </a:solidFill>
                <a:latin typeface="+mj-ea"/>
                <a:ea typeface="+mj-ea"/>
              </a:rPr>
              <a:t>IPOA-IUU</a:t>
            </a:r>
            <a:endParaRPr kumimoji="1" lang="en-US" altLang="ja-JP" dirty="0">
              <a:solidFill>
                <a:schemeClr val="accent3">
                  <a:lumMod val="60000"/>
                  <a:lumOff val="40000"/>
                </a:schemeClr>
              </a:solidFill>
              <a:latin typeface="+mj-ea"/>
              <a:ea typeface="+mj-ea"/>
            </a:endParaRPr>
          </a:p>
          <a:p>
            <a:r>
              <a:rPr kumimoji="1" lang="ja-JP" altLang="en-US" dirty="0">
                <a:solidFill>
                  <a:schemeClr val="tx1"/>
                </a:solidFill>
                <a:latin typeface="+mj-ea"/>
                <a:ea typeface="+mj-ea"/>
              </a:rPr>
              <a:t>　</a:t>
            </a:r>
            <a:r>
              <a:rPr kumimoji="1" lang="en-US" altLang="ja-JP" sz="1600" dirty="0">
                <a:solidFill>
                  <a:schemeClr val="tx1"/>
                </a:solidFill>
                <a:latin typeface="+mj-ea"/>
                <a:ea typeface="+mj-ea"/>
              </a:rPr>
              <a:t>FAO</a:t>
            </a:r>
            <a:r>
              <a:rPr kumimoji="1" lang="ja-JP" altLang="en-US" sz="1600" dirty="0">
                <a:solidFill>
                  <a:schemeClr val="tx1"/>
                </a:solidFill>
                <a:latin typeface="+mj-ea"/>
                <a:ea typeface="+mj-ea"/>
              </a:rPr>
              <a:t>は、「責任ある漁業のための行動規範の枠組み」の範囲内で、</a:t>
            </a:r>
            <a:r>
              <a:rPr kumimoji="1" lang="en-US" altLang="ja-JP" sz="1600" dirty="0">
                <a:solidFill>
                  <a:schemeClr val="tx1"/>
                </a:solidFill>
                <a:latin typeface="+mj-ea"/>
                <a:ea typeface="+mj-ea"/>
              </a:rPr>
              <a:t>IUU</a:t>
            </a:r>
            <a:r>
              <a:rPr kumimoji="1" lang="ja-JP" altLang="en-US" sz="1600" dirty="0">
                <a:solidFill>
                  <a:schemeClr val="tx1"/>
                </a:solidFill>
                <a:latin typeface="+mj-ea"/>
                <a:ea typeface="+mj-ea"/>
              </a:rPr>
              <a:t>漁業に特化した「違法・無報告・無規制漁業の防止、抑制及び廃絶のための国際行動計画（</a:t>
            </a:r>
            <a:r>
              <a:rPr kumimoji="1" lang="en-US" altLang="ja-JP" sz="1600" dirty="0">
                <a:solidFill>
                  <a:schemeClr val="tx1"/>
                </a:solidFill>
                <a:latin typeface="+mj-ea"/>
                <a:ea typeface="+mj-ea"/>
              </a:rPr>
              <a:t>IPOA-IUU</a:t>
            </a:r>
            <a:r>
              <a:rPr kumimoji="1" lang="ja-JP" altLang="en-US" sz="1600" dirty="0">
                <a:solidFill>
                  <a:schemeClr val="tx1"/>
                </a:solidFill>
                <a:latin typeface="+mj-ea"/>
                <a:ea typeface="+mj-ea"/>
              </a:rPr>
              <a:t>）」を採択しています。</a:t>
            </a:r>
            <a:endParaRPr kumimoji="1" lang="en-US" altLang="ja-JP" sz="1600" dirty="0">
              <a:solidFill>
                <a:schemeClr val="tx1"/>
              </a:solidFill>
              <a:latin typeface="+mj-ea"/>
              <a:ea typeface="+mj-ea"/>
            </a:endParaRPr>
          </a:p>
          <a:p>
            <a:r>
              <a:rPr kumimoji="1" lang="en-US" altLang="ja-JP" dirty="0">
                <a:solidFill>
                  <a:schemeClr val="accent3">
                    <a:lumMod val="60000"/>
                    <a:lumOff val="40000"/>
                  </a:schemeClr>
                </a:solidFill>
                <a:latin typeface="+mj-ea"/>
                <a:ea typeface="+mj-ea"/>
              </a:rPr>
              <a:t>PSMA</a:t>
            </a:r>
            <a:r>
              <a:rPr kumimoji="1" lang="ja-JP" altLang="en-US" dirty="0">
                <a:solidFill>
                  <a:schemeClr val="accent3">
                    <a:lumMod val="60000"/>
                    <a:lumOff val="40000"/>
                  </a:schemeClr>
                </a:solidFill>
                <a:latin typeface="+mj-ea"/>
                <a:ea typeface="+mj-ea"/>
              </a:rPr>
              <a:t>協定</a:t>
            </a:r>
            <a:endParaRPr kumimoji="1" lang="en-US" altLang="ja-JP" dirty="0">
              <a:solidFill>
                <a:schemeClr val="accent3">
                  <a:lumMod val="60000"/>
                  <a:lumOff val="40000"/>
                </a:schemeClr>
              </a:solidFill>
              <a:latin typeface="+mj-ea"/>
              <a:ea typeface="+mj-ea"/>
            </a:endParaRPr>
          </a:p>
          <a:p>
            <a:r>
              <a:rPr kumimoji="1" lang="ja-JP" altLang="en-US" dirty="0">
                <a:solidFill>
                  <a:schemeClr val="tx1"/>
                </a:solidFill>
                <a:latin typeface="+mj-ea"/>
                <a:ea typeface="+mj-ea"/>
              </a:rPr>
              <a:t>　</a:t>
            </a:r>
            <a:r>
              <a:rPr kumimoji="1" lang="en-US" altLang="ja-JP" sz="1600" dirty="0">
                <a:solidFill>
                  <a:schemeClr val="tx1"/>
                </a:solidFill>
                <a:latin typeface="+mj-ea"/>
                <a:ea typeface="+mj-ea"/>
              </a:rPr>
              <a:t>IUU</a:t>
            </a:r>
            <a:r>
              <a:rPr kumimoji="1" lang="ja-JP" altLang="en-US" sz="1600" dirty="0">
                <a:solidFill>
                  <a:schemeClr val="tx1"/>
                </a:solidFill>
                <a:latin typeface="+mj-ea"/>
                <a:ea typeface="+mj-ea"/>
              </a:rPr>
              <a:t>漁業に従事した漁船に対する入港拒否や船舶検査の実施等が規定されています。</a:t>
            </a:r>
          </a:p>
        </p:txBody>
      </p:sp>
      <p:sp>
        <p:nvSpPr>
          <p:cNvPr id="10" name="テキスト ボックス 9">
            <a:extLst>
              <a:ext uri="{FF2B5EF4-FFF2-40B4-BE49-F238E27FC236}">
                <a16:creationId xmlns:a16="http://schemas.microsoft.com/office/drawing/2014/main" id="{64354831-B55C-BA6D-A895-5969655BD4A5}"/>
              </a:ext>
            </a:extLst>
          </p:cNvPr>
          <p:cNvSpPr txBox="1"/>
          <p:nvPr/>
        </p:nvSpPr>
        <p:spPr>
          <a:xfrm>
            <a:off x="564642" y="4828692"/>
            <a:ext cx="8776713" cy="1323439"/>
          </a:xfrm>
          <a:prstGeom prst="rect">
            <a:avLst/>
          </a:prstGeom>
          <a:noFill/>
        </p:spPr>
        <p:txBody>
          <a:bodyPr wrap="square" rtlCol="0">
            <a:spAutoFit/>
          </a:bodyPr>
          <a:lstStyle/>
          <a:p>
            <a:r>
              <a:rPr kumimoji="1" lang="ja-JP" altLang="en-US" sz="1600" dirty="0">
                <a:latin typeface="+mj-ea"/>
                <a:ea typeface="+mj-ea"/>
              </a:rPr>
              <a:t>☞　そのほか、各地域漁業管理機関では、正規の漁業許可を受けた漁船等のリスト化（ポジティブリス</a:t>
            </a:r>
            <a:endParaRPr kumimoji="1" lang="en-US" altLang="ja-JP" sz="1600" dirty="0">
              <a:latin typeface="+mj-ea"/>
              <a:ea typeface="+mj-ea"/>
            </a:endParaRPr>
          </a:p>
          <a:p>
            <a:r>
              <a:rPr kumimoji="1" lang="ja-JP" altLang="en-US" sz="1600" dirty="0">
                <a:latin typeface="+mj-ea"/>
                <a:ea typeface="+mj-ea"/>
              </a:rPr>
              <a:t>　ト）や</a:t>
            </a:r>
            <a:r>
              <a:rPr kumimoji="1" lang="en-US" altLang="ja-JP" sz="1600" dirty="0">
                <a:latin typeface="+mj-ea"/>
                <a:ea typeface="+mj-ea"/>
              </a:rPr>
              <a:t>IUU</a:t>
            </a:r>
            <a:r>
              <a:rPr kumimoji="1" lang="ja-JP" altLang="en-US" sz="1600" dirty="0">
                <a:latin typeface="+mj-ea"/>
                <a:ea typeface="+mj-ea"/>
              </a:rPr>
              <a:t>漁業への関与が確認された漁船や運搬船等をリスト化（ネガティブリスト）する措置が導入</a:t>
            </a:r>
            <a:endParaRPr kumimoji="1" lang="en-US" altLang="ja-JP" sz="1600" dirty="0">
              <a:latin typeface="+mj-ea"/>
              <a:ea typeface="+mj-ea"/>
            </a:endParaRPr>
          </a:p>
          <a:p>
            <a:r>
              <a:rPr kumimoji="1" lang="ja-JP" altLang="en-US" sz="1600" dirty="0">
                <a:latin typeface="+mj-ea"/>
                <a:ea typeface="+mj-ea"/>
              </a:rPr>
              <a:t>　されています。</a:t>
            </a:r>
            <a:endParaRPr kumimoji="1" lang="en-US" altLang="ja-JP" sz="1600" dirty="0">
              <a:latin typeface="+mj-ea"/>
              <a:ea typeface="+mj-ea"/>
            </a:endParaRPr>
          </a:p>
          <a:p>
            <a:r>
              <a:rPr kumimoji="1" lang="ja-JP" altLang="en-US" sz="1600" dirty="0">
                <a:latin typeface="+mj-ea"/>
                <a:ea typeface="+mj-ea"/>
              </a:rPr>
              <a:t>☞　二国間においても、カニの密輸出防止のための我が国とロシアの間の二国間協定が締結される</a:t>
            </a:r>
            <a:endParaRPr kumimoji="1" lang="en-US" altLang="ja-JP" sz="1600" dirty="0">
              <a:latin typeface="+mj-ea"/>
              <a:ea typeface="+mj-ea"/>
            </a:endParaRPr>
          </a:p>
          <a:p>
            <a:r>
              <a:rPr kumimoji="1" lang="ja-JP" altLang="en-US" sz="1600">
                <a:latin typeface="+mj-ea"/>
                <a:ea typeface="+mj-ea"/>
              </a:rPr>
              <a:t>　等の</a:t>
            </a:r>
            <a:r>
              <a:rPr kumimoji="1" lang="ja-JP" altLang="en-US" sz="1600" dirty="0">
                <a:latin typeface="+mj-ea"/>
                <a:ea typeface="+mj-ea"/>
              </a:rPr>
              <a:t>取組が行われています。</a:t>
            </a:r>
            <a:endParaRPr kumimoji="1" lang="en-US" altLang="ja-JP" sz="1600" dirty="0">
              <a:latin typeface="+mj-ea"/>
              <a:ea typeface="+mj-ea"/>
            </a:endParaRPr>
          </a:p>
        </p:txBody>
      </p:sp>
    </p:spTree>
    <p:extLst>
      <p:ext uri="{BB962C8B-B14F-4D97-AF65-F5344CB8AC3E}">
        <p14:creationId xmlns:p14="http://schemas.microsoft.com/office/powerpoint/2010/main" val="2558205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4ACF4-70F8-53D1-4408-2FEE8CAD6714}"/>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73397000-7C01-402A-314B-12C655ED3ABC}"/>
              </a:ext>
            </a:extLst>
          </p:cNvPr>
          <p:cNvSpPr>
            <a:spLocks noGrp="1"/>
          </p:cNvSpPr>
          <p:nvPr>
            <p:ph type="title"/>
          </p:nvPr>
        </p:nvSpPr>
        <p:spPr>
          <a:xfrm>
            <a:off x="681037" y="1235977"/>
            <a:ext cx="8543925" cy="590931"/>
          </a:xfrm>
          <a:prstGeom prst="rect">
            <a:avLst/>
          </a:prstGeom>
        </p:spPr>
        <p:txBody>
          <a:bodyPr wrap="square">
            <a:spAutoFit/>
          </a:bodyPr>
          <a:lstStyle/>
          <a:p>
            <a:pPr defTabSz="914400">
              <a:defRPr/>
            </a:pP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問１</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35196379-FE77-AA4E-32C8-38B98DDD95AF}"/>
              </a:ext>
            </a:extLst>
          </p:cNvPr>
          <p:cNvSpPr>
            <a:spLocks noGrp="1"/>
          </p:cNvSpPr>
          <p:nvPr>
            <p:ph type="sldNum" sz="quarter" idx="12"/>
          </p:nvPr>
        </p:nvSpPr>
        <p:spPr/>
        <p:txBody>
          <a:bodyPr/>
          <a:lstStyle/>
          <a:p>
            <a:fld id="{E19FEFA5-F69B-4463-85F3-6BA87B34B307}" type="slidenum">
              <a:rPr kumimoji="1" lang="ja-JP" altLang="en-US" smtClean="0"/>
              <a:pPr/>
              <a:t>1</a:t>
            </a:fld>
            <a:endParaRPr kumimoji="1" lang="ja-JP" altLang="en-US"/>
          </a:p>
        </p:txBody>
      </p:sp>
      <p:sp>
        <p:nvSpPr>
          <p:cNvPr id="2" name="テキスト ボックス 1">
            <a:extLst>
              <a:ext uri="{FF2B5EF4-FFF2-40B4-BE49-F238E27FC236}">
                <a16:creationId xmlns:a16="http://schemas.microsoft.com/office/drawing/2014/main" id="{F98A4A92-C2CD-5855-D43C-9098EE2A3A66}"/>
              </a:ext>
            </a:extLst>
          </p:cNvPr>
          <p:cNvSpPr txBox="1"/>
          <p:nvPr/>
        </p:nvSpPr>
        <p:spPr>
          <a:xfrm>
            <a:off x="809298" y="2543504"/>
            <a:ext cx="8240110" cy="1569660"/>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我が国において、一定以上の漁船の規模で、かつ排他</a:t>
            </a:r>
            <a:endParaRPr kumimoji="1" lang="en-US" altLang="ja-JP" sz="2400" dirty="0">
              <a:latin typeface="HGSｺﾞｼｯｸE" panose="020B0900000000000000" pitchFamily="50" charset="-128"/>
              <a:ea typeface="HGSｺﾞｼｯｸE" panose="020B0900000000000000" pitchFamily="50" charset="-128"/>
            </a:endParaRPr>
          </a:p>
          <a:p>
            <a:r>
              <a:rPr kumimoji="1" lang="ja-JP" altLang="en-US" sz="2400" dirty="0">
                <a:latin typeface="HGSｺﾞｼｯｸE" panose="020B0900000000000000" pitchFamily="50" charset="-128"/>
                <a:ea typeface="HGSｺﾞｼｯｸE" panose="020B0900000000000000" pitchFamily="50" charset="-128"/>
              </a:rPr>
              <a:t>　的経水域（</a:t>
            </a:r>
            <a:r>
              <a:rPr kumimoji="1" lang="en-US" altLang="ja-JP" sz="2400" dirty="0">
                <a:latin typeface="HGSｺﾞｼｯｸE" panose="020B0900000000000000" pitchFamily="50" charset="-128"/>
                <a:ea typeface="HGSｺﾞｼｯｸE" panose="020B0900000000000000" pitchFamily="50" charset="-128"/>
              </a:rPr>
              <a:t>EEZ</a:t>
            </a:r>
            <a:r>
              <a:rPr kumimoji="1" lang="ja-JP" altLang="en-US" sz="2400" dirty="0">
                <a:latin typeface="HGSｺﾞｼｯｸE" panose="020B0900000000000000" pitchFamily="50" charset="-128"/>
                <a:ea typeface="HGSｺﾞｼｯｸE" panose="020B0900000000000000" pitchFamily="50" charset="-128"/>
              </a:rPr>
              <a:t>）の外で操業を行っているのは遠洋・沖</a:t>
            </a:r>
            <a:endParaRPr kumimoji="1" lang="en-US" altLang="ja-JP" sz="2400" dirty="0">
              <a:latin typeface="HGSｺﾞｼｯｸE" panose="020B0900000000000000" pitchFamily="50" charset="-128"/>
              <a:ea typeface="HGSｺﾞｼｯｸE" panose="020B0900000000000000" pitchFamily="50" charset="-128"/>
            </a:endParaRPr>
          </a:p>
          <a:p>
            <a:r>
              <a:rPr kumimoji="1" lang="ja-JP" altLang="en-US" sz="2400" dirty="0">
                <a:latin typeface="HGSｺﾞｼｯｸE" panose="020B0900000000000000" pitchFamily="50" charset="-128"/>
                <a:ea typeface="HGSｺﾞｼｯｸE" panose="020B0900000000000000" pitchFamily="50" charset="-128"/>
              </a:rPr>
              <a:t>　合漁業です。</a:t>
            </a:r>
          </a:p>
          <a:p>
            <a:r>
              <a:rPr kumimoji="1" lang="ja-JP" altLang="en-US" sz="2400" dirty="0">
                <a:latin typeface="HGSｺﾞｼｯｸE" panose="020B0900000000000000" pitchFamily="50" charset="-128"/>
                <a:ea typeface="HGSｺﾞｼｯｸE" panose="020B0900000000000000" pitchFamily="50" charset="-128"/>
              </a:rPr>
              <a:t>　　このような漁船にはどのようなものがあるでしょうか。</a:t>
            </a:r>
          </a:p>
        </p:txBody>
      </p:sp>
      <p:pic>
        <p:nvPicPr>
          <p:cNvPr id="10" name="グラフィックス 11" descr="タグ ボート 単色塗りつぶし">
            <a:extLst>
              <a:ext uri="{FF2B5EF4-FFF2-40B4-BE49-F238E27FC236}">
                <a16:creationId xmlns:a16="http://schemas.microsoft.com/office/drawing/2014/main" id="{122D1D6A-E527-4D50-15CC-37B10E56CF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4549" y="4792717"/>
            <a:ext cx="1447216" cy="1447216"/>
          </a:xfrm>
          <a:prstGeom prst="rect">
            <a:avLst/>
          </a:prstGeom>
        </p:spPr>
      </p:pic>
    </p:spTree>
    <p:extLst>
      <p:ext uri="{BB962C8B-B14F-4D97-AF65-F5344CB8AC3E}">
        <p14:creationId xmlns:p14="http://schemas.microsoft.com/office/powerpoint/2010/main" val="3315012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7D886-D572-71A2-C2D8-FF0CE1184FB0}"/>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6E07CB0F-0A68-4EEB-4748-00837273A654}"/>
              </a:ext>
            </a:extLst>
          </p:cNvPr>
          <p:cNvSpPr>
            <a:spLocks noGrp="1"/>
          </p:cNvSpPr>
          <p:nvPr>
            <p:ph type="title"/>
          </p:nvPr>
        </p:nvSpPr>
        <p:spPr>
          <a:xfrm>
            <a:off x="681037" y="1208277"/>
            <a:ext cx="8543925" cy="646331"/>
          </a:xfrm>
          <a:prstGeom prst="rect">
            <a:avLst/>
          </a:prstGeom>
        </p:spPr>
        <p:txBody>
          <a:bodyPr wrap="square">
            <a:spAutoFit/>
          </a:bodyPr>
          <a:lstStyle/>
          <a:p>
            <a:pPr defTabSz="914400">
              <a:defRPr/>
            </a:pP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問</a:t>
            </a:r>
            <a:r>
              <a:rPr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rPr>
              <a:t>10</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359DAEDD-2508-C048-DED9-EB1A716FF8AB}"/>
              </a:ext>
            </a:extLst>
          </p:cNvPr>
          <p:cNvSpPr>
            <a:spLocks noGrp="1"/>
          </p:cNvSpPr>
          <p:nvPr>
            <p:ph type="sldNum" sz="quarter" idx="12"/>
          </p:nvPr>
        </p:nvSpPr>
        <p:spPr/>
        <p:txBody>
          <a:bodyPr/>
          <a:lstStyle/>
          <a:p>
            <a:fld id="{E19FEFA5-F69B-4463-85F3-6BA87B34B307}" type="slidenum">
              <a:rPr kumimoji="1" lang="ja-JP" altLang="en-US" smtClean="0"/>
              <a:pPr/>
              <a:t>19</a:t>
            </a:fld>
            <a:endParaRPr kumimoji="1" lang="ja-JP" altLang="en-US"/>
          </a:p>
        </p:txBody>
      </p:sp>
      <p:sp>
        <p:nvSpPr>
          <p:cNvPr id="2" name="テキスト ボックス 1">
            <a:extLst>
              <a:ext uri="{FF2B5EF4-FFF2-40B4-BE49-F238E27FC236}">
                <a16:creationId xmlns:a16="http://schemas.microsoft.com/office/drawing/2014/main" id="{CA59082F-7758-1508-BA94-98F206ACE4FB}"/>
              </a:ext>
            </a:extLst>
          </p:cNvPr>
          <p:cNvSpPr txBox="1"/>
          <p:nvPr/>
        </p:nvSpPr>
        <p:spPr>
          <a:xfrm>
            <a:off x="864475" y="2560803"/>
            <a:ext cx="8177048" cy="1569660"/>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a:t>
            </a:r>
            <a:r>
              <a:rPr kumimoji="1" lang="en-US" altLang="ja-JP" sz="2400" dirty="0">
                <a:latin typeface="HGSｺﾞｼｯｸE" panose="020B0900000000000000" pitchFamily="50" charset="-128"/>
                <a:ea typeface="HGSｺﾞｼｯｸE" panose="020B0900000000000000" pitchFamily="50" charset="-128"/>
              </a:rPr>
              <a:t>STCW-F</a:t>
            </a:r>
            <a:r>
              <a:rPr kumimoji="1" lang="ja-JP" altLang="en-US" sz="2400" dirty="0">
                <a:latin typeface="HGSｺﾞｼｯｸE" panose="020B0900000000000000" pitchFamily="50" charset="-128"/>
                <a:ea typeface="HGSｺﾞｼｯｸE" panose="020B0900000000000000" pitchFamily="50" charset="-128"/>
              </a:rPr>
              <a:t>条約の締結に基づき、改正船舶職員及び小型船舶操縦者法及び施行規則において、特定漁船に乗り組む船長又は航海士には要件が定められました。</a:t>
            </a:r>
            <a:endParaRPr kumimoji="1" lang="en-US" altLang="ja-JP" sz="2400" dirty="0">
              <a:latin typeface="HGSｺﾞｼｯｸE" panose="020B0900000000000000" pitchFamily="50" charset="-128"/>
              <a:ea typeface="HGSｺﾞｼｯｸE" panose="020B0900000000000000" pitchFamily="50" charset="-128"/>
            </a:endParaRPr>
          </a:p>
          <a:p>
            <a:r>
              <a:rPr kumimoji="1" lang="ja-JP" altLang="en-US" sz="2400" dirty="0">
                <a:latin typeface="HGSｺﾞｼｯｸE" panose="020B0900000000000000" pitchFamily="50" charset="-128"/>
                <a:ea typeface="HGSｺﾞｼｯｸE" panose="020B0900000000000000" pitchFamily="50" charset="-128"/>
              </a:rPr>
              <a:t>　要件にはどのようなものがあるでしょうか。</a:t>
            </a:r>
          </a:p>
        </p:txBody>
      </p:sp>
    </p:spTree>
    <p:extLst>
      <p:ext uri="{BB962C8B-B14F-4D97-AF65-F5344CB8AC3E}">
        <p14:creationId xmlns:p14="http://schemas.microsoft.com/office/powerpoint/2010/main" val="3372358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A4CD9-1891-740D-7FFD-D45A9C929345}"/>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0831304-B6D6-B9FF-280E-0DFCAAA14B23}"/>
              </a:ext>
            </a:extLst>
          </p:cNvPr>
          <p:cNvSpPr>
            <a:spLocks noGrp="1"/>
          </p:cNvSpPr>
          <p:nvPr>
            <p:ph type="sldNum" sz="quarter" idx="12"/>
          </p:nvPr>
        </p:nvSpPr>
        <p:spPr/>
        <p:txBody>
          <a:bodyPr/>
          <a:lstStyle/>
          <a:p>
            <a:fld id="{E19FEFA5-F69B-4463-85F3-6BA87B34B307}" type="slidenum">
              <a:rPr kumimoji="1" lang="ja-JP" altLang="en-US" smtClean="0"/>
              <a:pPr/>
              <a:t>20</a:t>
            </a:fld>
            <a:endParaRPr kumimoji="1" lang="ja-JP" altLang="en-US"/>
          </a:p>
        </p:txBody>
      </p:sp>
      <p:sp>
        <p:nvSpPr>
          <p:cNvPr id="2" name="タイトル 4">
            <a:extLst>
              <a:ext uri="{FF2B5EF4-FFF2-40B4-BE49-F238E27FC236}">
                <a16:creationId xmlns:a16="http://schemas.microsoft.com/office/drawing/2014/main" id="{08E31174-9F0E-97AD-11C5-FF3DD1DAFCA6}"/>
              </a:ext>
            </a:extLst>
          </p:cNvPr>
          <p:cNvSpPr txBox="1">
            <a:spLocks/>
          </p:cNvSpPr>
          <p:nvPr/>
        </p:nvSpPr>
        <p:spPr>
          <a:xfrm>
            <a:off x="681037" y="488349"/>
            <a:ext cx="8543925" cy="646331"/>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914400">
              <a:defRPr/>
            </a:pPr>
            <a:r>
              <a:rPr lang="ja-JP" altLang="en-US" sz="36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問</a:t>
            </a:r>
            <a:r>
              <a:rPr lang="en-US" altLang="ja-JP" sz="36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10</a:t>
            </a:r>
            <a:r>
              <a:rPr lang="ja-JP" altLang="en-US" sz="36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　答</a:t>
            </a:r>
            <a:endParaRPr lang="ja-JP" altLang="en-US" sz="36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BBEDDCCD-2FA1-1E8D-9E80-CA7D5EAAD114}"/>
              </a:ext>
            </a:extLst>
          </p:cNvPr>
          <p:cNvSpPr txBox="1"/>
          <p:nvPr/>
        </p:nvSpPr>
        <p:spPr>
          <a:xfrm>
            <a:off x="681037" y="1619541"/>
            <a:ext cx="8641639" cy="430887"/>
          </a:xfrm>
          <a:prstGeom prst="rect">
            <a:avLst/>
          </a:prstGeom>
          <a:noFill/>
        </p:spPr>
        <p:txBody>
          <a:bodyPr wrap="square" rtlCol="0">
            <a:spAutoFit/>
          </a:bodyPr>
          <a:lstStyle/>
          <a:p>
            <a:r>
              <a:rPr kumimoji="1" lang="ja-JP" altLang="en-US" sz="2200" dirty="0">
                <a:latin typeface="HGSｺﾞｼｯｸE" panose="020B0900000000000000" pitchFamily="50" charset="-128"/>
                <a:ea typeface="HGSｺﾞｼｯｸE" panose="020B0900000000000000" pitchFamily="50" charset="-128"/>
              </a:rPr>
              <a:t>✓　定められた要件は以下のとおりです。　</a:t>
            </a:r>
            <a:endParaRPr kumimoji="1" lang="en-US" altLang="ja-JP" sz="2200" dirty="0">
              <a:latin typeface="HGSｺﾞｼｯｸE" panose="020B0900000000000000" pitchFamily="50" charset="-128"/>
              <a:ea typeface="HGSｺﾞｼｯｸE" panose="020B0900000000000000" pitchFamily="50" charset="-128"/>
            </a:endParaRPr>
          </a:p>
        </p:txBody>
      </p:sp>
      <p:sp>
        <p:nvSpPr>
          <p:cNvPr id="3" name="正方形/長方形 2">
            <a:extLst>
              <a:ext uri="{FF2B5EF4-FFF2-40B4-BE49-F238E27FC236}">
                <a16:creationId xmlns:a16="http://schemas.microsoft.com/office/drawing/2014/main" id="{D8607EA3-D78A-50C9-BF00-F4DC6D772540}"/>
              </a:ext>
            </a:extLst>
          </p:cNvPr>
          <p:cNvSpPr/>
          <p:nvPr/>
        </p:nvSpPr>
        <p:spPr>
          <a:xfrm>
            <a:off x="750421" y="2615670"/>
            <a:ext cx="8405155" cy="351326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3">
                    <a:lumMod val="60000"/>
                    <a:lumOff val="40000"/>
                  </a:schemeClr>
                </a:solidFill>
                <a:latin typeface="+mj-ea"/>
                <a:ea typeface="+mj-ea"/>
              </a:rPr>
              <a:t>○必要な乗船履歴を有すること</a:t>
            </a:r>
          </a:p>
          <a:p>
            <a:r>
              <a:rPr kumimoji="1" lang="ja-JP" altLang="en-US" dirty="0">
                <a:solidFill>
                  <a:schemeClr val="tx1"/>
                </a:solidFill>
                <a:latin typeface="+mj-ea"/>
                <a:ea typeface="+mj-ea"/>
              </a:rPr>
              <a:t>　・　総トン数５トン以上の船舶で２年以上の乗船履歴　又は</a:t>
            </a:r>
          </a:p>
          <a:p>
            <a:r>
              <a:rPr kumimoji="1" lang="ja-JP" altLang="en-US" dirty="0">
                <a:solidFill>
                  <a:schemeClr val="tx1"/>
                </a:solidFill>
                <a:latin typeface="+mj-ea"/>
                <a:ea typeface="+mj-ea"/>
              </a:rPr>
              <a:t>　・　学校教育法第１条に規定する高等学校、大学又は国立研究開発法人水産研究・</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　　教育機構として、船舶職員及び小型船舶操縦者法施行規則別表第６の単位数の</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　　欄に掲げる数習得した者にあっては、１年以上乗り組んだ履歴</a:t>
            </a:r>
          </a:p>
          <a:p>
            <a:endParaRPr kumimoji="1" lang="ja-JP" altLang="en-US" sz="1000" dirty="0">
              <a:solidFill>
                <a:schemeClr val="tx1"/>
              </a:solidFill>
              <a:latin typeface="+mj-ea"/>
              <a:ea typeface="+mj-ea"/>
            </a:endParaRPr>
          </a:p>
          <a:p>
            <a:endParaRPr kumimoji="1" lang="en-US" altLang="ja-JP" dirty="0">
              <a:solidFill>
                <a:srgbClr val="FF0000"/>
              </a:solidFill>
              <a:latin typeface="+mj-ea"/>
              <a:ea typeface="+mj-ea"/>
            </a:endParaRPr>
          </a:p>
          <a:p>
            <a:r>
              <a:rPr kumimoji="1" lang="ja-JP" altLang="en-US" dirty="0">
                <a:solidFill>
                  <a:schemeClr val="accent3">
                    <a:lumMod val="60000"/>
                    <a:lumOff val="40000"/>
                  </a:schemeClr>
                </a:solidFill>
                <a:latin typeface="+mj-ea"/>
                <a:ea typeface="+mj-ea"/>
              </a:rPr>
              <a:t>○漁ろう操船講習の課程を修了したこと</a:t>
            </a:r>
          </a:p>
          <a:p>
            <a:endParaRPr kumimoji="1" lang="ja-JP" altLang="en-US" dirty="0">
              <a:solidFill>
                <a:schemeClr val="tx1"/>
              </a:solidFill>
              <a:latin typeface="+mj-ea"/>
              <a:ea typeface="+mj-ea"/>
            </a:endParaRPr>
          </a:p>
          <a:p>
            <a:r>
              <a:rPr kumimoji="1" lang="ja-JP" altLang="en-US" dirty="0">
                <a:solidFill>
                  <a:schemeClr val="tx1"/>
                </a:solidFill>
                <a:latin typeface="+mj-ea"/>
                <a:ea typeface="+mj-ea"/>
              </a:rPr>
              <a:t>✓　加えて、特定漁船において航海士から船長となるためには、１年以上の乗船履</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　歴（このうち６月以上は５トン以上の漁ろうに従事する船舶に船長又は航海士として</a:t>
            </a:r>
            <a:endParaRPr kumimoji="1" lang="en-US" altLang="ja-JP" dirty="0">
              <a:solidFill>
                <a:schemeClr val="tx1"/>
              </a:solidFill>
              <a:latin typeface="+mj-ea"/>
              <a:ea typeface="+mj-ea"/>
            </a:endParaRPr>
          </a:p>
          <a:p>
            <a:r>
              <a:rPr kumimoji="1" lang="ja-JP" altLang="en-US">
                <a:solidFill>
                  <a:schemeClr val="tx1"/>
                </a:solidFill>
                <a:latin typeface="+mj-ea"/>
                <a:ea typeface="+mj-ea"/>
              </a:rPr>
              <a:t>　乗り組んだ</a:t>
            </a:r>
            <a:r>
              <a:rPr kumimoji="1" lang="ja-JP" altLang="en-US" dirty="0">
                <a:solidFill>
                  <a:schemeClr val="tx1"/>
                </a:solidFill>
                <a:latin typeface="+mj-ea"/>
                <a:ea typeface="+mj-ea"/>
              </a:rPr>
              <a:t>履歴）が必要となります。　</a:t>
            </a:r>
          </a:p>
        </p:txBody>
      </p:sp>
      <p:sp>
        <p:nvSpPr>
          <p:cNvPr id="6" name="大かっこ 5">
            <a:extLst>
              <a:ext uri="{FF2B5EF4-FFF2-40B4-BE49-F238E27FC236}">
                <a16:creationId xmlns:a16="http://schemas.microsoft.com/office/drawing/2014/main" id="{10CEC26F-5632-ED1F-D63E-1BC4C2364EFA}"/>
              </a:ext>
            </a:extLst>
          </p:cNvPr>
          <p:cNvSpPr/>
          <p:nvPr/>
        </p:nvSpPr>
        <p:spPr>
          <a:xfrm>
            <a:off x="893380" y="3195145"/>
            <a:ext cx="8145518" cy="1177158"/>
          </a:xfrm>
          <a:prstGeom prst="bracketPair">
            <a:avLst/>
          </a:prstGeom>
          <a:ln>
            <a:solidFill>
              <a:schemeClr val="tx1"/>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2237362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EE4B892-B142-164E-392F-7F2F489C1785}"/>
              </a:ext>
            </a:extLst>
          </p:cNvPr>
          <p:cNvSpPr txBox="1"/>
          <p:nvPr/>
        </p:nvSpPr>
        <p:spPr>
          <a:xfrm>
            <a:off x="1418897" y="2365864"/>
            <a:ext cx="7662041" cy="1515533"/>
          </a:xfrm>
          <a:prstGeom prst="rect">
            <a:avLst/>
          </a:prstGeom>
        </p:spPr>
        <p:txBody>
          <a:bodyPr vert="horz" lIns="91440" tIns="45720" rIns="91440" bIns="45720" rtlCol="0" anchor="b">
            <a:noAutofit/>
          </a:bodyPr>
          <a:lstStyle/>
          <a:p>
            <a:pPr algn="ctr">
              <a:lnSpc>
                <a:spcPct val="90000"/>
              </a:lnSpc>
              <a:spcBef>
                <a:spcPct val="0"/>
              </a:spcBef>
              <a:spcAft>
                <a:spcPts val="600"/>
              </a:spcAft>
            </a:pPr>
            <a:r>
              <a:rPr kumimoji="1" lang="ja-JP" altLang="en-US" sz="4000" dirty="0">
                <a:ln w="3175" cmpd="sng">
                  <a:noFill/>
                </a:ln>
                <a:solidFill>
                  <a:schemeClr val="accent4">
                    <a:lumMod val="50000"/>
                  </a:schemeClr>
                </a:solidFill>
                <a:latin typeface="+mj-lt"/>
                <a:ea typeface="+mj-ea"/>
                <a:cs typeface="+mj-cs"/>
              </a:rPr>
              <a:t>以上で確認テストは終了です。</a:t>
            </a:r>
            <a:endParaRPr kumimoji="1" lang="en-US" altLang="ja-JP" sz="4000" dirty="0">
              <a:ln w="3175" cmpd="sng">
                <a:noFill/>
              </a:ln>
              <a:solidFill>
                <a:schemeClr val="accent4">
                  <a:lumMod val="50000"/>
                </a:schemeClr>
              </a:solidFill>
              <a:latin typeface="+mj-lt"/>
              <a:ea typeface="+mj-ea"/>
              <a:cs typeface="+mj-cs"/>
            </a:endParaRPr>
          </a:p>
          <a:p>
            <a:pPr algn="ctr">
              <a:lnSpc>
                <a:spcPct val="90000"/>
              </a:lnSpc>
              <a:spcBef>
                <a:spcPct val="0"/>
              </a:spcBef>
              <a:spcAft>
                <a:spcPts val="600"/>
              </a:spcAft>
            </a:pPr>
            <a:endParaRPr kumimoji="1" lang="en-US" altLang="ja-JP" sz="4000" dirty="0">
              <a:ln w="3175" cmpd="sng">
                <a:noFill/>
              </a:ln>
              <a:solidFill>
                <a:schemeClr val="accent4">
                  <a:lumMod val="50000"/>
                </a:schemeClr>
              </a:solidFill>
              <a:latin typeface="+mj-lt"/>
              <a:ea typeface="+mj-ea"/>
              <a:cs typeface="+mj-cs"/>
            </a:endParaRPr>
          </a:p>
          <a:p>
            <a:pPr algn="ctr">
              <a:lnSpc>
                <a:spcPct val="90000"/>
              </a:lnSpc>
              <a:spcBef>
                <a:spcPct val="0"/>
              </a:spcBef>
              <a:spcAft>
                <a:spcPts val="600"/>
              </a:spcAft>
            </a:pPr>
            <a:r>
              <a:rPr kumimoji="1" lang="ja-JP" altLang="en-US" sz="4000" dirty="0">
                <a:ln w="3175" cmpd="sng">
                  <a:noFill/>
                </a:ln>
                <a:solidFill>
                  <a:schemeClr val="accent4">
                    <a:lumMod val="50000"/>
                  </a:schemeClr>
                </a:solidFill>
                <a:latin typeface="+mj-lt"/>
                <a:ea typeface="+mj-ea"/>
                <a:cs typeface="+mj-cs"/>
              </a:rPr>
              <a:t>お疲れ様でした。</a:t>
            </a:r>
            <a:endParaRPr kumimoji="1" lang="en-US" altLang="ja-JP" sz="4000" dirty="0">
              <a:ln w="3175" cmpd="sng">
                <a:noFill/>
              </a:ln>
              <a:solidFill>
                <a:schemeClr val="accent4">
                  <a:lumMod val="50000"/>
                </a:schemeClr>
              </a:solidFill>
              <a:latin typeface="+mj-lt"/>
              <a:ea typeface="+mj-ea"/>
              <a:cs typeface="+mj-cs"/>
            </a:endParaRPr>
          </a:p>
          <a:p>
            <a:pPr algn="ctr">
              <a:lnSpc>
                <a:spcPct val="90000"/>
              </a:lnSpc>
              <a:spcBef>
                <a:spcPct val="0"/>
              </a:spcBef>
              <a:spcAft>
                <a:spcPts val="600"/>
              </a:spcAft>
            </a:pPr>
            <a:endParaRPr kumimoji="1" lang="en-US" altLang="ja-JP" sz="3200" dirty="0">
              <a:ln w="3175" cmpd="sng">
                <a:noFill/>
              </a:ln>
              <a:solidFill>
                <a:schemeClr val="bg1"/>
              </a:solidFill>
              <a:latin typeface="+mj-lt"/>
              <a:ea typeface="+mj-ea"/>
              <a:cs typeface="+mj-cs"/>
            </a:endParaRPr>
          </a:p>
        </p:txBody>
      </p:sp>
      <p:sp>
        <p:nvSpPr>
          <p:cNvPr id="4" name="スライド番号プレースホルダー 3">
            <a:extLst>
              <a:ext uri="{FF2B5EF4-FFF2-40B4-BE49-F238E27FC236}">
                <a16:creationId xmlns:a16="http://schemas.microsoft.com/office/drawing/2014/main" id="{A2C08AA3-0362-0993-4350-5A4F2AE83221}"/>
              </a:ext>
            </a:extLst>
          </p:cNvPr>
          <p:cNvSpPr>
            <a:spLocks noGrp="1"/>
          </p:cNvSpPr>
          <p:nvPr>
            <p:ph type="sldNum" sz="quarter" idx="12"/>
          </p:nvPr>
        </p:nvSpPr>
        <p:spPr>
          <a:xfrm>
            <a:off x="7277481" y="5037663"/>
            <a:ext cx="447823" cy="279400"/>
          </a:xfrm>
        </p:spPr>
        <p:txBody>
          <a:bodyPr vert="horz" lIns="91440" tIns="45720" rIns="91440" bIns="45720" rtlCol="0" anchor="ctr">
            <a:normAutofit/>
          </a:bodyPr>
          <a:lstStyle/>
          <a:p>
            <a:pPr>
              <a:spcAft>
                <a:spcPts val="600"/>
              </a:spcAft>
            </a:pPr>
            <a:fld id="{E19FEFA5-F69B-4463-85F3-6BA87B34B307}" type="slidenum">
              <a:rPr kumimoji="1" lang="en-US" altLang="ja-JP" b="0" i="0" kern="1200">
                <a:solidFill>
                  <a:schemeClr val="bg1"/>
                </a:solidFill>
                <a:effectLst/>
                <a:latin typeface="+mn-lt"/>
                <a:ea typeface="+mn-ea"/>
                <a:cs typeface="+mn-cs"/>
              </a:rPr>
              <a:pPr>
                <a:spcAft>
                  <a:spcPts val="600"/>
                </a:spcAft>
              </a:pPr>
              <a:t>21</a:t>
            </a:fld>
            <a:endParaRPr kumimoji="1" lang="en-US" altLang="ja-JP" b="0" i="0" kern="1200">
              <a:solidFill>
                <a:schemeClr val="bg1"/>
              </a:solidFill>
              <a:effectLst/>
              <a:latin typeface="+mn-lt"/>
              <a:ea typeface="+mn-ea"/>
              <a:cs typeface="+mn-cs"/>
            </a:endParaRPr>
          </a:p>
        </p:txBody>
      </p:sp>
    </p:spTree>
    <p:extLst>
      <p:ext uri="{BB962C8B-B14F-4D97-AF65-F5344CB8AC3E}">
        <p14:creationId xmlns:p14="http://schemas.microsoft.com/office/powerpoint/2010/main" val="3918610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p:txBody>
          <a:bodyPr/>
          <a:lstStyle/>
          <a:p>
            <a:fld id="{E19FEFA5-F69B-4463-85F3-6BA87B34B307}" type="slidenum">
              <a:rPr kumimoji="1" lang="ja-JP" altLang="en-US" smtClean="0"/>
              <a:pPr/>
              <a:t>2</a:t>
            </a:fld>
            <a:endParaRPr kumimoji="1" lang="ja-JP" altLang="en-US"/>
          </a:p>
        </p:txBody>
      </p:sp>
      <p:sp>
        <p:nvSpPr>
          <p:cNvPr id="7" name="正方形/長方形 6">
            <a:extLst>
              <a:ext uri="{FF2B5EF4-FFF2-40B4-BE49-F238E27FC236}">
                <a16:creationId xmlns:a16="http://schemas.microsoft.com/office/drawing/2014/main" id="{41EF6530-22CA-8EAA-7CB7-10AB5FE32C1C}"/>
              </a:ext>
            </a:extLst>
          </p:cNvPr>
          <p:cNvSpPr/>
          <p:nvPr/>
        </p:nvSpPr>
        <p:spPr>
          <a:xfrm>
            <a:off x="2248399" y="2981340"/>
            <a:ext cx="5409200" cy="271617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mj-ea"/>
                <a:ea typeface="+mj-ea"/>
              </a:rPr>
              <a:t>・遠洋まぐろはえ縄漁業</a:t>
            </a:r>
            <a:endParaRPr kumimoji="1" lang="en-US" altLang="ja-JP" sz="2800" dirty="0">
              <a:solidFill>
                <a:schemeClr val="tx1"/>
              </a:solidFill>
              <a:latin typeface="+mj-ea"/>
              <a:ea typeface="+mj-ea"/>
            </a:endParaRPr>
          </a:p>
          <a:p>
            <a:r>
              <a:rPr kumimoji="1" lang="ja-JP" altLang="en-US" sz="2800" dirty="0">
                <a:solidFill>
                  <a:schemeClr val="tx1"/>
                </a:solidFill>
                <a:latin typeface="+mj-ea"/>
                <a:ea typeface="+mj-ea"/>
              </a:rPr>
              <a:t>・かつお一本釣り漁業</a:t>
            </a:r>
            <a:endParaRPr kumimoji="1" lang="en-US" altLang="ja-JP" sz="2800" dirty="0">
              <a:solidFill>
                <a:schemeClr val="tx1"/>
              </a:solidFill>
              <a:latin typeface="+mj-ea"/>
              <a:ea typeface="+mj-ea"/>
            </a:endParaRPr>
          </a:p>
          <a:p>
            <a:r>
              <a:rPr kumimoji="1" lang="ja-JP" altLang="en-US" sz="2800" dirty="0">
                <a:solidFill>
                  <a:schemeClr val="tx1"/>
                </a:solidFill>
                <a:latin typeface="+mj-ea"/>
                <a:ea typeface="+mj-ea"/>
              </a:rPr>
              <a:t>・まき網漁業</a:t>
            </a:r>
            <a:endParaRPr kumimoji="1" lang="en-US" altLang="ja-JP" sz="2800" dirty="0">
              <a:solidFill>
                <a:schemeClr val="tx1"/>
              </a:solidFill>
              <a:latin typeface="+mj-ea"/>
              <a:ea typeface="+mj-ea"/>
            </a:endParaRPr>
          </a:p>
          <a:p>
            <a:r>
              <a:rPr kumimoji="1" lang="ja-JP" altLang="en-US" sz="2800" dirty="0">
                <a:solidFill>
                  <a:schemeClr val="tx1"/>
                </a:solidFill>
                <a:latin typeface="+mj-ea"/>
                <a:ea typeface="+mj-ea"/>
              </a:rPr>
              <a:t>・底びき網漁業</a:t>
            </a:r>
            <a:endParaRPr kumimoji="1" lang="en-US" altLang="ja-JP" sz="2800" dirty="0">
              <a:solidFill>
                <a:schemeClr val="tx1"/>
              </a:solidFill>
              <a:latin typeface="+mj-ea"/>
              <a:ea typeface="+mj-ea"/>
            </a:endParaRPr>
          </a:p>
          <a:p>
            <a:r>
              <a:rPr kumimoji="1" lang="ja-JP" altLang="en-US" sz="2800" dirty="0">
                <a:solidFill>
                  <a:schemeClr val="tx1"/>
                </a:solidFill>
                <a:latin typeface="+mj-ea"/>
                <a:ea typeface="+mj-ea"/>
              </a:rPr>
              <a:t>・いか釣り漁業</a:t>
            </a:r>
            <a:endParaRPr kumimoji="1" lang="en-US" altLang="ja-JP" sz="2800" dirty="0">
              <a:solidFill>
                <a:schemeClr val="tx1"/>
              </a:solidFill>
              <a:latin typeface="+mj-ea"/>
              <a:ea typeface="+mj-ea"/>
            </a:endParaRPr>
          </a:p>
          <a:p>
            <a:r>
              <a:rPr kumimoji="1" lang="ja-JP" altLang="en-US" sz="2800" dirty="0">
                <a:solidFill>
                  <a:schemeClr val="tx1"/>
                </a:solidFill>
                <a:latin typeface="+mj-ea"/>
                <a:ea typeface="+mj-ea"/>
              </a:rPr>
              <a:t>・さんま棒受網漁業</a:t>
            </a:r>
          </a:p>
        </p:txBody>
      </p:sp>
      <p:sp>
        <p:nvSpPr>
          <p:cNvPr id="2" name="タイトル 4">
            <a:extLst>
              <a:ext uri="{FF2B5EF4-FFF2-40B4-BE49-F238E27FC236}">
                <a16:creationId xmlns:a16="http://schemas.microsoft.com/office/drawing/2014/main" id="{8FA52F52-AFE1-1900-2BFF-12214274F0A8}"/>
              </a:ext>
            </a:extLst>
          </p:cNvPr>
          <p:cNvSpPr txBox="1">
            <a:spLocks/>
          </p:cNvSpPr>
          <p:nvPr/>
        </p:nvSpPr>
        <p:spPr>
          <a:xfrm>
            <a:off x="681037" y="488349"/>
            <a:ext cx="8543925" cy="646331"/>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914400">
              <a:defRPr/>
            </a:pPr>
            <a:r>
              <a:rPr lang="ja-JP" altLang="en-US" sz="36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問１　答</a:t>
            </a:r>
            <a:endParaRPr lang="ja-JP" altLang="en-US" sz="36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3896F512-052E-5345-411F-8675D9EF1946}"/>
              </a:ext>
            </a:extLst>
          </p:cNvPr>
          <p:cNvSpPr txBox="1"/>
          <p:nvPr/>
        </p:nvSpPr>
        <p:spPr>
          <a:xfrm>
            <a:off x="809297" y="1134680"/>
            <a:ext cx="8415665" cy="1200329"/>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主な遠洋・沖合漁業は以下のようなものがあります。</a:t>
            </a:r>
          </a:p>
          <a:p>
            <a:r>
              <a:rPr kumimoji="1" lang="ja-JP" altLang="en-US" sz="2400" dirty="0">
                <a:latin typeface="HGSｺﾞｼｯｸE" panose="020B0900000000000000" pitchFamily="50" charset="-128"/>
                <a:ea typeface="HGSｺﾞｼｯｸE" panose="020B0900000000000000" pitchFamily="50" charset="-128"/>
              </a:rPr>
              <a:t>✓　</a:t>
            </a:r>
            <a:r>
              <a:rPr kumimoji="1" lang="en-US" altLang="ja-JP" sz="2400" dirty="0">
                <a:solidFill>
                  <a:schemeClr val="accent3">
                    <a:lumMod val="60000"/>
                    <a:lumOff val="40000"/>
                  </a:schemeClr>
                </a:solidFill>
                <a:latin typeface="HGSｺﾞｼｯｸE" panose="020B0900000000000000" pitchFamily="50" charset="-128"/>
                <a:ea typeface="HGSｺﾞｼｯｸE" panose="020B0900000000000000" pitchFamily="50" charset="-128"/>
              </a:rPr>
              <a:t>EEZ</a:t>
            </a:r>
            <a:r>
              <a:rPr kumimoji="1" lang="ja-JP" altLang="en-US" sz="2400" dirty="0">
                <a:solidFill>
                  <a:schemeClr val="accent3">
                    <a:lumMod val="60000"/>
                    <a:lumOff val="40000"/>
                  </a:schemeClr>
                </a:solidFill>
                <a:latin typeface="HGSｺﾞｼｯｸE" panose="020B0900000000000000" pitchFamily="50" charset="-128"/>
                <a:ea typeface="HGSｺﾞｼｯｸE" panose="020B0900000000000000" pitchFamily="50" charset="-128"/>
              </a:rPr>
              <a:t>外で操業する</a:t>
            </a:r>
            <a:r>
              <a:rPr kumimoji="1" lang="en-US" altLang="ja-JP" sz="2400" dirty="0">
                <a:solidFill>
                  <a:schemeClr val="accent3">
                    <a:lumMod val="60000"/>
                    <a:lumOff val="40000"/>
                  </a:schemeClr>
                </a:solidFill>
                <a:latin typeface="HGSｺﾞｼｯｸE" panose="020B0900000000000000" pitchFamily="50" charset="-128"/>
                <a:ea typeface="HGSｺﾞｼｯｸE" panose="020B0900000000000000" pitchFamily="50" charset="-128"/>
              </a:rPr>
              <a:t>20</a:t>
            </a:r>
            <a:r>
              <a:rPr kumimoji="1" lang="ja-JP" altLang="en-US" sz="2400" dirty="0">
                <a:solidFill>
                  <a:schemeClr val="accent3">
                    <a:lumMod val="60000"/>
                    <a:lumOff val="40000"/>
                  </a:schemeClr>
                </a:solidFill>
                <a:latin typeface="HGSｺﾞｼｯｸE" panose="020B0900000000000000" pitchFamily="50" charset="-128"/>
                <a:ea typeface="HGSｺﾞｼｯｸE" panose="020B0900000000000000" pitchFamily="50" charset="-128"/>
              </a:rPr>
              <a:t>トン以上の漁船に乗り組む船長又は</a:t>
            </a:r>
            <a:endParaRPr kumimoji="1" lang="en-US" altLang="ja-JP" sz="2400" dirty="0">
              <a:solidFill>
                <a:schemeClr val="accent3">
                  <a:lumMod val="60000"/>
                  <a:lumOff val="40000"/>
                </a:schemeClr>
              </a:solidFill>
              <a:latin typeface="HGSｺﾞｼｯｸE" panose="020B0900000000000000" pitchFamily="50" charset="-128"/>
              <a:ea typeface="HGSｺﾞｼｯｸE" panose="020B0900000000000000" pitchFamily="50" charset="-128"/>
            </a:endParaRPr>
          </a:p>
          <a:p>
            <a:r>
              <a:rPr kumimoji="1" lang="ja-JP" altLang="en-US" sz="2400" dirty="0">
                <a:solidFill>
                  <a:schemeClr val="accent3">
                    <a:lumMod val="60000"/>
                    <a:lumOff val="40000"/>
                  </a:schemeClr>
                </a:solidFill>
                <a:latin typeface="HGSｺﾞｼｯｸE" panose="020B0900000000000000" pitchFamily="50" charset="-128"/>
                <a:ea typeface="HGSｺﾞｼｯｸE" panose="020B0900000000000000" pitchFamily="50" charset="-128"/>
              </a:rPr>
              <a:t>　航海士は、漁ろう操船講習の対象</a:t>
            </a:r>
            <a:r>
              <a:rPr kumimoji="1" lang="ja-JP" altLang="en-US" sz="2400" dirty="0">
                <a:latin typeface="HGSｺﾞｼｯｸE" panose="020B0900000000000000" pitchFamily="50" charset="-128"/>
                <a:ea typeface="HGSｺﾞｼｯｸE" panose="020B0900000000000000" pitchFamily="50" charset="-128"/>
              </a:rPr>
              <a:t>となります。</a:t>
            </a:r>
          </a:p>
        </p:txBody>
      </p:sp>
    </p:spTree>
    <p:extLst>
      <p:ext uri="{BB962C8B-B14F-4D97-AF65-F5344CB8AC3E}">
        <p14:creationId xmlns:p14="http://schemas.microsoft.com/office/powerpoint/2010/main" val="363190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7D886-D572-71A2-C2D8-FF0CE1184FB0}"/>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6E07CB0F-0A68-4EEB-4748-00837273A654}"/>
              </a:ext>
            </a:extLst>
          </p:cNvPr>
          <p:cNvSpPr>
            <a:spLocks noGrp="1"/>
          </p:cNvSpPr>
          <p:nvPr>
            <p:ph type="title"/>
          </p:nvPr>
        </p:nvSpPr>
        <p:spPr>
          <a:xfrm>
            <a:off x="681037" y="1208277"/>
            <a:ext cx="8543925" cy="646331"/>
          </a:xfrm>
          <a:prstGeom prst="rect">
            <a:avLst/>
          </a:prstGeom>
        </p:spPr>
        <p:txBody>
          <a:bodyPr wrap="square">
            <a:spAutoFit/>
          </a:bodyPr>
          <a:lstStyle/>
          <a:p>
            <a:pPr defTabSz="914400">
              <a:defRPr/>
            </a:pP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問２</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359DAEDD-2508-C048-DED9-EB1A716FF8AB}"/>
              </a:ext>
            </a:extLst>
          </p:cNvPr>
          <p:cNvSpPr>
            <a:spLocks noGrp="1"/>
          </p:cNvSpPr>
          <p:nvPr>
            <p:ph type="sldNum" sz="quarter" idx="12"/>
          </p:nvPr>
        </p:nvSpPr>
        <p:spPr/>
        <p:txBody>
          <a:bodyPr/>
          <a:lstStyle/>
          <a:p>
            <a:fld id="{E19FEFA5-F69B-4463-85F3-6BA87B34B307}" type="slidenum">
              <a:rPr kumimoji="1" lang="ja-JP" altLang="en-US" smtClean="0"/>
              <a:pPr/>
              <a:t>3</a:t>
            </a:fld>
            <a:endParaRPr kumimoji="1" lang="ja-JP" altLang="en-US"/>
          </a:p>
        </p:txBody>
      </p:sp>
      <p:sp>
        <p:nvSpPr>
          <p:cNvPr id="2" name="テキスト ボックス 1">
            <a:extLst>
              <a:ext uri="{FF2B5EF4-FFF2-40B4-BE49-F238E27FC236}">
                <a16:creationId xmlns:a16="http://schemas.microsoft.com/office/drawing/2014/main" id="{CA59082F-7758-1508-BA94-98F206ACE4FB}"/>
              </a:ext>
            </a:extLst>
          </p:cNvPr>
          <p:cNvSpPr txBox="1"/>
          <p:nvPr/>
        </p:nvSpPr>
        <p:spPr>
          <a:xfrm>
            <a:off x="864475" y="2560803"/>
            <a:ext cx="8177048" cy="1938992"/>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国連海洋法条約では、沿岸国及び高度回遊性魚種を漁獲する国は、資源の保存及び利用のため、</a:t>
            </a:r>
            <a:r>
              <a:rPr kumimoji="1" lang="en-US" altLang="ja-JP" sz="2400" dirty="0">
                <a:latin typeface="HGSｺﾞｼｯｸE" panose="020B0900000000000000" pitchFamily="50" charset="-128"/>
                <a:ea typeface="HGSｺﾞｼｯｸE" panose="020B0900000000000000" pitchFamily="50" charset="-128"/>
              </a:rPr>
              <a:t>EEZ</a:t>
            </a:r>
            <a:r>
              <a:rPr kumimoji="1" lang="ja-JP" altLang="en-US" sz="2400" dirty="0">
                <a:latin typeface="HGSｺﾞｼｯｸE" panose="020B0900000000000000" pitchFamily="50" charset="-128"/>
                <a:ea typeface="HGSｺﾞｼｯｸE" panose="020B0900000000000000" pitchFamily="50" charset="-128"/>
              </a:rPr>
              <a:t>の内外を問わず地域漁業管理機関（</a:t>
            </a:r>
            <a:r>
              <a:rPr kumimoji="1" lang="en-US" altLang="ja-JP" sz="2400" dirty="0">
                <a:latin typeface="HGSｺﾞｼｯｸE" panose="020B0900000000000000" pitchFamily="50" charset="-128"/>
                <a:ea typeface="HGSｺﾞｼｯｸE" panose="020B0900000000000000" pitchFamily="50" charset="-128"/>
              </a:rPr>
              <a:t>RFMOs</a:t>
            </a:r>
            <a:r>
              <a:rPr kumimoji="1" lang="ja-JP" altLang="en-US" sz="2400" dirty="0">
                <a:latin typeface="HGSｺﾞｼｯｸE" panose="020B0900000000000000" pitchFamily="50" charset="-128"/>
                <a:ea typeface="HGSｺﾞｼｯｸE" panose="020B0900000000000000" pitchFamily="50" charset="-128"/>
              </a:rPr>
              <a:t>）を通じて協力することを定めています。</a:t>
            </a:r>
            <a:endParaRPr kumimoji="1" lang="en-US" altLang="ja-JP" sz="2400" dirty="0">
              <a:latin typeface="HGSｺﾞｼｯｸE" panose="020B0900000000000000" pitchFamily="50" charset="-128"/>
              <a:ea typeface="HGSｺﾞｼｯｸE" panose="020B0900000000000000" pitchFamily="50" charset="-128"/>
            </a:endParaRPr>
          </a:p>
          <a:p>
            <a:r>
              <a:rPr kumimoji="1" lang="ja-JP" altLang="en-US" sz="2400" dirty="0">
                <a:latin typeface="HGSｺﾞｼｯｸE" panose="020B0900000000000000" pitchFamily="50" charset="-128"/>
                <a:ea typeface="HGSｺﾞｼｯｸE" panose="020B0900000000000000" pitchFamily="50" charset="-128"/>
              </a:rPr>
              <a:t>　</a:t>
            </a:r>
            <a:r>
              <a:rPr kumimoji="1" lang="en-US" altLang="ja-JP" sz="2400" dirty="0">
                <a:latin typeface="HGSｺﾞｼｯｸE" panose="020B0900000000000000" pitchFamily="50" charset="-128"/>
                <a:ea typeface="HGSｺﾞｼｯｸE" panose="020B0900000000000000" pitchFamily="50" charset="-128"/>
              </a:rPr>
              <a:t>RFMOs</a:t>
            </a:r>
            <a:r>
              <a:rPr kumimoji="1" lang="ja-JP" altLang="en-US" sz="2400" dirty="0">
                <a:latin typeface="HGSｺﾞｼｯｸE" panose="020B0900000000000000" pitchFamily="50" charset="-128"/>
                <a:ea typeface="HGSｺﾞｼｯｸE" panose="020B0900000000000000" pitchFamily="50" charset="-128"/>
              </a:rPr>
              <a:t>にはどのようなものがあるでしょうか。</a:t>
            </a:r>
          </a:p>
        </p:txBody>
      </p:sp>
    </p:spTree>
    <p:extLst>
      <p:ext uri="{BB962C8B-B14F-4D97-AF65-F5344CB8AC3E}">
        <p14:creationId xmlns:p14="http://schemas.microsoft.com/office/powerpoint/2010/main" val="1959944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A4CD9-1891-740D-7FFD-D45A9C929345}"/>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0831304-B6D6-B9FF-280E-0DFCAAA14B23}"/>
              </a:ext>
            </a:extLst>
          </p:cNvPr>
          <p:cNvSpPr>
            <a:spLocks noGrp="1"/>
          </p:cNvSpPr>
          <p:nvPr>
            <p:ph type="sldNum" sz="quarter" idx="12"/>
          </p:nvPr>
        </p:nvSpPr>
        <p:spPr/>
        <p:txBody>
          <a:bodyPr/>
          <a:lstStyle/>
          <a:p>
            <a:fld id="{E19FEFA5-F69B-4463-85F3-6BA87B34B307}" type="slidenum">
              <a:rPr kumimoji="1" lang="ja-JP" altLang="en-US" smtClean="0"/>
              <a:pPr/>
              <a:t>4</a:t>
            </a:fld>
            <a:endParaRPr kumimoji="1" lang="ja-JP" altLang="en-US"/>
          </a:p>
        </p:txBody>
      </p:sp>
      <p:sp>
        <p:nvSpPr>
          <p:cNvPr id="2" name="タイトル 4">
            <a:extLst>
              <a:ext uri="{FF2B5EF4-FFF2-40B4-BE49-F238E27FC236}">
                <a16:creationId xmlns:a16="http://schemas.microsoft.com/office/drawing/2014/main" id="{08E31174-9F0E-97AD-11C5-FF3DD1DAFCA6}"/>
              </a:ext>
            </a:extLst>
          </p:cNvPr>
          <p:cNvSpPr txBox="1">
            <a:spLocks/>
          </p:cNvSpPr>
          <p:nvPr/>
        </p:nvSpPr>
        <p:spPr>
          <a:xfrm>
            <a:off x="681037" y="488349"/>
            <a:ext cx="8543925" cy="646331"/>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914400">
              <a:defRPr/>
            </a:pPr>
            <a:r>
              <a:rPr lang="ja-JP" altLang="en-US" sz="36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問２　答</a:t>
            </a:r>
            <a:endParaRPr lang="ja-JP" altLang="en-US" sz="36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BBEDDCCD-2FA1-1E8D-9E80-CA7D5EAAD114}"/>
              </a:ext>
            </a:extLst>
          </p:cNvPr>
          <p:cNvSpPr txBox="1"/>
          <p:nvPr/>
        </p:nvSpPr>
        <p:spPr>
          <a:xfrm>
            <a:off x="681037" y="1412878"/>
            <a:ext cx="8641639" cy="461665"/>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主な地域漁業管理機関（</a:t>
            </a:r>
            <a:r>
              <a:rPr kumimoji="1" lang="en-US" altLang="ja-JP" sz="2400" dirty="0">
                <a:latin typeface="HGSｺﾞｼｯｸE" panose="020B0900000000000000" pitchFamily="50" charset="-128"/>
                <a:ea typeface="HGSｺﾞｼｯｸE" panose="020B0900000000000000" pitchFamily="50" charset="-128"/>
              </a:rPr>
              <a:t>RFMOs</a:t>
            </a:r>
            <a:r>
              <a:rPr kumimoji="1" lang="ja-JP" altLang="en-US" sz="2400" dirty="0">
                <a:latin typeface="HGSｺﾞｼｯｸE" panose="020B0900000000000000" pitchFamily="50" charset="-128"/>
                <a:ea typeface="HGSｺﾞｼｯｸE" panose="020B0900000000000000" pitchFamily="50" charset="-128"/>
              </a:rPr>
              <a:t>）は以下のとおりです。　</a:t>
            </a:r>
            <a:endParaRPr kumimoji="1" lang="en-US" altLang="ja-JP" sz="2400" dirty="0">
              <a:latin typeface="HGSｺﾞｼｯｸE" panose="020B0900000000000000" pitchFamily="50" charset="-128"/>
              <a:ea typeface="HGSｺﾞｼｯｸE" panose="020B0900000000000000" pitchFamily="50" charset="-128"/>
            </a:endParaRPr>
          </a:p>
        </p:txBody>
      </p:sp>
      <p:sp>
        <p:nvSpPr>
          <p:cNvPr id="3" name="正方形/長方形 2">
            <a:extLst>
              <a:ext uri="{FF2B5EF4-FFF2-40B4-BE49-F238E27FC236}">
                <a16:creationId xmlns:a16="http://schemas.microsoft.com/office/drawing/2014/main" id="{D8607EA3-D78A-50C9-BF00-F4DC6D772540}"/>
              </a:ext>
            </a:extLst>
          </p:cNvPr>
          <p:cNvSpPr/>
          <p:nvPr/>
        </p:nvSpPr>
        <p:spPr>
          <a:xfrm>
            <a:off x="1156137" y="2483055"/>
            <a:ext cx="7756634" cy="21898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mj-ea"/>
                <a:ea typeface="+mj-ea"/>
              </a:rPr>
              <a:t>〇かつお・まぐろ類の地域漁業管理機関</a:t>
            </a:r>
            <a:endParaRPr kumimoji="1" lang="en-US" altLang="ja-JP" sz="2400" dirty="0">
              <a:solidFill>
                <a:schemeClr val="tx1"/>
              </a:solidFill>
              <a:latin typeface="+mj-ea"/>
              <a:ea typeface="+mj-ea"/>
            </a:endParaRPr>
          </a:p>
          <a:p>
            <a:r>
              <a:rPr kumimoji="1" lang="ja-JP" altLang="en-US" sz="2400" dirty="0">
                <a:solidFill>
                  <a:schemeClr val="tx1"/>
                </a:solidFill>
                <a:latin typeface="+mj-ea"/>
                <a:ea typeface="+mj-ea"/>
              </a:rPr>
              <a:t>　</a:t>
            </a:r>
            <a:r>
              <a:rPr kumimoji="1" lang="ja-JP" altLang="en-US" sz="2400" dirty="0">
                <a:solidFill>
                  <a:schemeClr val="accent3">
                    <a:lumMod val="60000"/>
                    <a:lumOff val="40000"/>
                  </a:schemeClr>
                </a:solidFill>
                <a:latin typeface="+mj-ea"/>
                <a:ea typeface="+mj-ea"/>
              </a:rPr>
              <a:t>中西部太平洋まぐろ類委員会（</a:t>
            </a:r>
            <a:r>
              <a:rPr kumimoji="1" lang="en-US" altLang="ja-JP" sz="2400" dirty="0">
                <a:solidFill>
                  <a:schemeClr val="accent3">
                    <a:lumMod val="60000"/>
                    <a:lumOff val="40000"/>
                  </a:schemeClr>
                </a:solidFill>
                <a:latin typeface="+mj-ea"/>
                <a:ea typeface="+mj-ea"/>
              </a:rPr>
              <a:t>WCPFC</a:t>
            </a:r>
            <a:r>
              <a:rPr kumimoji="1" lang="ja-JP" altLang="en-US" sz="2400" dirty="0">
                <a:solidFill>
                  <a:schemeClr val="accent3">
                    <a:lumMod val="60000"/>
                    <a:lumOff val="40000"/>
                  </a:schemeClr>
                </a:solidFill>
                <a:latin typeface="+mj-ea"/>
                <a:ea typeface="+mj-ea"/>
              </a:rPr>
              <a:t>）、大西洋まぐろ類保存国際委員会（</a:t>
            </a:r>
            <a:r>
              <a:rPr kumimoji="1" lang="en-US" altLang="ja-JP" sz="2400" dirty="0">
                <a:solidFill>
                  <a:schemeClr val="accent3">
                    <a:lumMod val="60000"/>
                    <a:lumOff val="40000"/>
                  </a:schemeClr>
                </a:solidFill>
                <a:latin typeface="+mj-ea"/>
                <a:ea typeface="+mj-ea"/>
              </a:rPr>
              <a:t>ICCAT</a:t>
            </a:r>
            <a:r>
              <a:rPr kumimoji="1" lang="ja-JP" altLang="en-US" sz="2400" dirty="0">
                <a:solidFill>
                  <a:schemeClr val="accent3">
                    <a:lumMod val="60000"/>
                    <a:lumOff val="40000"/>
                  </a:schemeClr>
                </a:solidFill>
                <a:latin typeface="+mj-ea"/>
                <a:ea typeface="+mj-ea"/>
              </a:rPr>
              <a:t>）</a:t>
            </a:r>
            <a:r>
              <a:rPr kumimoji="1" lang="ja-JP" altLang="en-US" sz="2400" dirty="0">
                <a:solidFill>
                  <a:schemeClr val="tx1"/>
                </a:solidFill>
                <a:latin typeface="+mj-ea"/>
                <a:ea typeface="+mj-ea"/>
              </a:rPr>
              <a:t>など</a:t>
            </a:r>
            <a:endParaRPr kumimoji="1" lang="en-US" altLang="ja-JP" sz="2400" dirty="0">
              <a:solidFill>
                <a:schemeClr val="tx1"/>
              </a:solidFill>
              <a:latin typeface="+mj-ea"/>
              <a:ea typeface="+mj-ea"/>
            </a:endParaRPr>
          </a:p>
          <a:p>
            <a:r>
              <a:rPr kumimoji="1" lang="ja-JP" altLang="en-US" sz="2400" dirty="0">
                <a:solidFill>
                  <a:schemeClr val="tx1"/>
                </a:solidFill>
                <a:latin typeface="+mj-ea"/>
                <a:ea typeface="+mj-ea"/>
              </a:rPr>
              <a:t>〇かつお・まぐろ類以外の地域漁業管理機関</a:t>
            </a:r>
            <a:endParaRPr kumimoji="1" lang="en-US" altLang="ja-JP" sz="2400" dirty="0">
              <a:solidFill>
                <a:schemeClr val="tx1"/>
              </a:solidFill>
              <a:latin typeface="+mj-ea"/>
              <a:ea typeface="+mj-ea"/>
            </a:endParaRPr>
          </a:p>
          <a:p>
            <a:r>
              <a:rPr kumimoji="1" lang="ja-JP" altLang="en-US" sz="2400" dirty="0">
                <a:solidFill>
                  <a:schemeClr val="tx1"/>
                </a:solidFill>
                <a:latin typeface="+mj-ea"/>
                <a:ea typeface="+mj-ea"/>
              </a:rPr>
              <a:t>　</a:t>
            </a:r>
            <a:r>
              <a:rPr kumimoji="1" lang="ja-JP" altLang="en-US" sz="2400" dirty="0">
                <a:solidFill>
                  <a:schemeClr val="accent3">
                    <a:lumMod val="60000"/>
                    <a:lumOff val="40000"/>
                  </a:schemeClr>
                </a:solidFill>
                <a:latin typeface="+mj-ea"/>
                <a:ea typeface="+mj-ea"/>
              </a:rPr>
              <a:t>北太平洋漁業委員会（</a:t>
            </a:r>
            <a:r>
              <a:rPr kumimoji="1" lang="en-US" altLang="ja-JP" sz="2400" dirty="0">
                <a:solidFill>
                  <a:schemeClr val="accent3">
                    <a:lumMod val="60000"/>
                    <a:lumOff val="40000"/>
                  </a:schemeClr>
                </a:solidFill>
                <a:latin typeface="+mj-ea"/>
                <a:ea typeface="+mj-ea"/>
              </a:rPr>
              <a:t>NPFC</a:t>
            </a:r>
            <a:r>
              <a:rPr kumimoji="1" lang="ja-JP" altLang="en-US" sz="2400" dirty="0">
                <a:solidFill>
                  <a:schemeClr val="accent3">
                    <a:lumMod val="60000"/>
                    <a:lumOff val="40000"/>
                  </a:schemeClr>
                </a:solidFill>
                <a:latin typeface="+mj-ea"/>
                <a:ea typeface="+mj-ea"/>
              </a:rPr>
              <a:t>）</a:t>
            </a:r>
            <a:r>
              <a:rPr kumimoji="1" lang="ja-JP" altLang="en-US" sz="2400" dirty="0">
                <a:solidFill>
                  <a:schemeClr val="tx1"/>
                </a:solidFill>
                <a:latin typeface="+mj-ea"/>
                <a:ea typeface="+mj-ea"/>
              </a:rPr>
              <a:t>など</a:t>
            </a:r>
            <a:endParaRPr kumimoji="1" lang="en-US" altLang="ja-JP" sz="2400" dirty="0">
              <a:solidFill>
                <a:schemeClr val="tx1"/>
              </a:solidFill>
              <a:latin typeface="+mj-ea"/>
              <a:ea typeface="+mj-ea"/>
            </a:endParaRPr>
          </a:p>
        </p:txBody>
      </p:sp>
      <p:sp>
        <p:nvSpPr>
          <p:cNvPr id="5" name="テキスト ボックス 4">
            <a:extLst>
              <a:ext uri="{FF2B5EF4-FFF2-40B4-BE49-F238E27FC236}">
                <a16:creationId xmlns:a16="http://schemas.microsoft.com/office/drawing/2014/main" id="{9BF35C06-5FD1-6795-03E7-5BD1F2C5412C}"/>
              </a:ext>
            </a:extLst>
          </p:cNvPr>
          <p:cNvSpPr txBox="1"/>
          <p:nvPr/>
        </p:nvSpPr>
        <p:spPr>
          <a:xfrm>
            <a:off x="1061543" y="4776794"/>
            <a:ext cx="7945821" cy="1323439"/>
          </a:xfrm>
          <a:prstGeom prst="rect">
            <a:avLst/>
          </a:prstGeom>
          <a:noFill/>
        </p:spPr>
        <p:txBody>
          <a:bodyPr wrap="square" rtlCol="0">
            <a:spAutoFit/>
          </a:bodyPr>
          <a:lstStyle/>
          <a:p>
            <a:r>
              <a:rPr kumimoji="1" lang="ja-JP" altLang="en-US" sz="2000" dirty="0">
                <a:latin typeface="+mj-ea"/>
                <a:ea typeface="+mj-ea"/>
              </a:rPr>
              <a:t>☞　このほか、二国間の漁業協定を結び操業ルールを定めているものが </a:t>
            </a:r>
            <a:endParaRPr kumimoji="1" lang="en-US" altLang="ja-JP" sz="2000" dirty="0">
              <a:latin typeface="+mj-ea"/>
              <a:ea typeface="+mj-ea"/>
            </a:endParaRPr>
          </a:p>
          <a:p>
            <a:r>
              <a:rPr kumimoji="1" lang="en-US" altLang="ja-JP" sz="2000" dirty="0">
                <a:latin typeface="+mj-ea"/>
                <a:ea typeface="+mj-ea"/>
              </a:rPr>
              <a:t>   </a:t>
            </a:r>
            <a:r>
              <a:rPr kumimoji="1" lang="ja-JP" altLang="en-US" sz="2000" dirty="0">
                <a:latin typeface="+mj-ea"/>
                <a:ea typeface="+mj-ea"/>
              </a:rPr>
              <a:t>あります（日ロ、日韓、日中など）。</a:t>
            </a:r>
            <a:endParaRPr kumimoji="1" lang="en-US" altLang="ja-JP" sz="2000" dirty="0">
              <a:latin typeface="+mj-ea"/>
              <a:ea typeface="+mj-ea"/>
            </a:endParaRPr>
          </a:p>
          <a:p>
            <a:r>
              <a:rPr kumimoji="1" lang="ja-JP" altLang="en-US" sz="2000" dirty="0">
                <a:latin typeface="+mj-ea"/>
                <a:ea typeface="+mj-ea"/>
              </a:rPr>
              <a:t>☞　</a:t>
            </a:r>
            <a:r>
              <a:rPr kumimoji="1" lang="en-US" altLang="ja-JP" sz="2000" dirty="0">
                <a:latin typeface="+mj-ea"/>
                <a:ea typeface="+mj-ea"/>
              </a:rPr>
              <a:t>RFMO</a:t>
            </a:r>
            <a:r>
              <a:rPr kumimoji="1" lang="ja-JP" altLang="en-US" sz="2000" dirty="0">
                <a:latin typeface="+mj-ea"/>
                <a:ea typeface="+mj-ea"/>
              </a:rPr>
              <a:t>ｓや二国間協定が結ばれている海域では、決められたルール</a:t>
            </a:r>
            <a:endParaRPr kumimoji="1" lang="en-US" altLang="ja-JP" sz="2000" dirty="0">
              <a:latin typeface="+mj-ea"/>
              <a:ea typeface="+mj-ea"/>
            </a:endParaRPr>
          </a:p>
          <a:p>
            <a:r>
              <a:rPr kumimoji="1" lang="en-US" altLang="ja-JP" sz="2000" dirty="0">
                <a:latin typeface="+mj-ea"/>
                <a:ea typeface="+mj-ea"/>
              </a:rPr>
              <a:t>   </a:t>
            </a:r>
            <a:r>
              <a:rPr kumimoji="1" lang="ja-JP" altLang="en-US" sz="2000" dirty="0">
                <a:latin typeface="+mj-ea"/>
                <a:ea typeface="+mj-ea"/>
              </a:rPr>
              <a:t>に従って操業を行わなければなりません。</a:t>
            </a:r>
          </a:p>
        </p:txBody>
      </p:sp>
    </p:spTree>
    <p:extLst>
      <p:ext uri="{BB962C8B-B14F-4D97-AF65-F5344CB8AC3E}">
        <p14:creationId xmlns:p14="http://schemas.microsoft.com/office/powerpoint/2010/main" val="53815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75856-881D-2C8D-6E56-33344BBB3B28}"/>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FFBE6F5C-0645-D8B1-3B76-FE313A7168E2}"/>
              </a:ext>
            </a:extLst>
          </p:cNvPr>
          <p:cNvSpPr>
            <a:spLocks noGrp="1"/>
          </p:cNvSpPr>
          <p:nvPr>
            <p:ph type="title"/>
          </p:nvPr>
        </p:nvSpPr>
        <p:spPr>
          <a:xfrm>
            <a:off x="681037" y="1208277"/>
            <a:ext cx="8543925" cy="646331"/>
          </a:xfrm>
          <a:prstGeom prst="rect">
            <a:avLst/>
          </a:prstGeom>
        </p:spPr>
        <p:txBody>
          <a:bodyPr wrap="square">
            <a:spAutoFit/>
          </a:bodyPr>
          <a:lstStyle/>
          <a:p>
            <a:pPr defTabSz="914400">
              <a:defRPr/>
            </a:pP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問３</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1559CD36-0D5E-DC4A-E9C6-8709B1C7ECCF}"/>
              </a:ext>
            </a:extLst>
          </p:cNvPr>
          <p:cNvSpPr>
            <a:spLocks noGrp="1"/>
          </p:cNvSpPr>
          <p:nvPr>
            <p:ph type="sldNum" sz="quarter" idx="12"/>
          </p:nvPr>
        </p:nvSpPr>
        <p:spPr/>
        <p:txBody>
          <a:bodyPr/>
          <a:lstStyle/>
          <a:p>
            <a:fld id="{E19FEFA5-F69B-4463-85F3-6BA87B34B307}" type="slidenum">
              <a:rPr kumimoji="1" lang="ja-JP" altLang="en-US" smtClean="0"/>
              <a:pPr/>
              <a:t>5</a:t>
            </a:fld>
            <a:endParaRPr kumimoji="1" lang="ja-JP" altLang="en-US"/>
          </a:p>
        </p:txBody>
      </p:sp>
      <p:sp>
        <p:nvSpPr>
          <p:cNvPr id="2" name="テキスト ボックス 1">
            <a:extLst>
              <a:ext uri="{FF2B5EF4-FFF2-40B4-BE49-F238E27FC236}">
                <a16:creationId xmlns:a16="http://schemas.microsoft.com/office/drawing/2014/main" id="{2C52EDCF-D4BA-9EDF-2759-7224A103F4CC}"/>
              </a:ext>
            </a:extLst>
          </p:cNvPr>
          <p:cNvSpPr txBox="1"/>
          <p:nvPr/>
        </p:nvSpPr>
        <p:spPr>
          <a:xfrm>
            <a:off x="809297" y="2680138"/>
            <a:ext cx="8415665" cy="830997"/>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安全に操業を行うためには、どのような点に注意が必要</a:t>
            </a:r>
            <a:endParaRPr kumimoji="1" lang="en-US" altLang="ja-JP" sz="2400" dirty="0">
              <a:latin typeface="HGSｺﾞｼｯｸE" panose="020B0900000000000000" pitchFamily="50" charset="-128"/>
              <a:ea typeface="HGSｺﾞｼｯｸE" panose="020B0900000000000000" pitchFamily="50" charset="-128"/>
            </a:endParaRPr>
          </a:p>
          <a:p>
            <a:r>
              <a:rPr kumimoji="1" lang="ja-JP" altLang="en-US" sz="2400" dirty="0">
                <a:latin typeface="HGSｺﾞｼｯｸE" panose="020B0900000000000000" pitchFamily="50" charset="-128"/>
                <a:ea typeface="HGSｺﾞｼｯｸE" panose="020B0900000000000000" pitchFamily="50" charset="-128"/>
              </a:rPr>
              <a:t>　でしょうか。</a:t>
            </a:r>
          </a:p>
        </p:txBody>
      </p:sp>
      <p:pic>
        <p:nvPicPr>
          <p:cNvPr id="3" name="図 2">
            <a:extLst>
              <a:ext uri="{FF2B5EF4-FFF2-40B4-BE49-F238E27FC236}">
                <a16:creationId xmlns:a16="http://schemas.microsoft.com/office/drawing/2014/main" id="{4EAF0954-6DAD-3DDF-22A4-819138D2766F}"/>
              </a:ext>
            </a:extLst>
          </p:cNvPr>
          <p:cNvPicPr>
            <a:picLocks noChangeAspect="1"/>
          </p:cNvPicPr>
          <p:nvPr/>
        </p:nvPicPr>
        <p:blipFill>
          <a:blip r:embed="rId3"/>
          <a:srcRect l="52337" t="54722" r="12778" b="15709"/>
          <a:stretch/>
        </p:blipFill>
        <p:spPr>
          <a:xfrm>
            <a:off x="4952999" y="4328507"/>
            <a:ext cx="3423000" cy="1632026"/>
          </a:xfrm>
          <a:prstGeom prst="rect">
            <a:avLst/>
          </a:prstGeom>
        </p:spPr>
      </p:pic>
    </p:spTree>
    <p:extLst>
      <p:ext uri="{BB962C8B-B14F-4D97-AF65-F5344CB8AC3E}">
        <p14:creationId xmlns:p14="http://schemas.microsoft.com/office/powerpoint/2010/main" val="3065911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5F9AC-5936-FC8D-1F31-48569915783E}"/>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5701111-4497-B2EF-85E6-48AE646D286B}"/>
              </a:ext>
            </a:extLst>
          </p:cNvPr>
          <p:cNvSpPr>
            <a:spLocks noGrp="1"/>
          </p:cNvSpPr>
          <p:nvPr>
            <p:ph type="sldNum" sz="quarter" idx="12"/>
          </p:nvPr>
        </p:nvSpPr>
        <p:spPr/>
        <p:txBody>
          <a:bodyPr/>
          <a:lstStyle/>
          <a:p>
            <a:fld id="{E19FEFA5-F69B-4463-85F3-6BA87B34B307}" type="slidenum">
              <a:rPr kumimoji="1" lang="ja-JP" altLang="en-US" smtClean="0"/>
              <a:pPr/>
              <a:t>6</a:t>
            </a:fld>
            <a:endParaRPr kumimoji="1" lang="ja-JP" altLang="en-US"/>
          </a:p>
        </p:txBody>
      </p:sp>
      <p:sp>
        <p:nvSpPr>
          <p:cNvPr id="2" name="タイトル 4">
            <a:extLst>
              <a:ext uri="{FF2B5EF4-FFF2-40B4-BE49-F238E27FC236}">
                <a16:creationId xmlns:a16="http://schemas.microsoft.com/office/drawing/2014/main" id="{7A5B5965-B922-8D27-2BA2-AD0108E7C835}"/>
              </a:ext>
            </a:extLst>
          </p:cNvPr>
          <p:cNvSpPr txBox="1">
            <a:spLocks/>
          </p:cNvSpPr>
          <p:nvPr/>
        </p:nvSpPr>
        <p:spPr>
          <a:xfrm>
            <a:off x="681037" y="488349"/>
            <a:ext cx="8543925" cy="646331"/>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914400">
              <a:defRPr/>
            </a:pPr>
            <a:r>
              <a:rPr lang="ja-JP" altLang="en-US" sz="36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問３　答</a:t>
            </a:r>
            <a:endParaRPr lang="ja-JP" altLang="en-US" sz="36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49EAEFEE-4048-1291-67FD-B435E88EF2C3}"/>
              </a:ext>
            </a:extLst>
          </p:cNvPr>
          <p:cNvSpPr txBox="1"/>
          <p:nvPr/>
        </p:nvSpPr>
        <p:spPr>
          <a:xfrm>
            <a:off x="681037" y="1134680"/>
            <a:ext cx="8641639" cy="1200329"/>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安全のために</a:t>
            </a:r>
            <a:r>
              <a:rPr kumimoji="1" lang="ja-JP" altLang="en-US" sz="2400" dirty="0">
                <a:solidFill>
                  <a:schemeClr val="accent3">
                    <a:lumMod val="60000"/>
                    <a:lumOff val="40000"/>
                  </a:schemeClr>
                </a:solidFill>
                <a:latin typeface="HGSｺﾞｼｯｸE" panose="020B0900000000000000" pitchFamily="50" charset="-128"/>
                <a:ea typeface="HGSｺﾞｼｯｸE" panose="020B0900000000000000" pitchFamily="50" charset="-128"/>
              </a:rPr>
              <a:t>以下の点に注意</a:t>
            </a:r>
            <a:r>
              <a:rPr kumimoji="1" lang="ja-JP" altLang="en-US" sz="2400" dirty="0">
                <a:latin typeface="HGSｺﾞｼｯｸE" panose="020B0900000000000000" pitchFamily="50" charset="-128"/>
                <a:ea typeface="HGSｺﾞｼｯｸE" panose="020B0900000000000000" pitchFamily="50" charset="-128"/>
              </a:rPr>
              <a:t>して操業しましょう。</a:t>
            </a:r>
          </a:p>
          <a:p>
            <a:r>
              <a:rPr kumimoji="1" lang="ja-JP" altLang="en-US" sz="2400" dirty="0">
                <a:latin typeface="HGSｺﾞｼｯｸE" panose="020B0900000000000000" pitchFamily="50" charset="-128"/>
                <a:ea typeface="HGSｺﾞｼｯｸE" panose="020B0900000000000000" pitchFamily="50" charset="-128"/>
              </a:rPr>
              <a:t>✓　漁業に携わるにあたっては、</a:t>
            </a:r>
            <a:r>
              <a:rPr kumimoji="1" lang="ja-JP" altLang="en-US" sz="2400" dirty="0">
                <a:solidFill>
                  <a:schemeClr val="accent3">
                    <a:lumMod val="60000"/>
                    <a:lumOff val="40000"/>
                  </a:schemeClr>
                </a:solidFill>
                <a:latin typeface="HGSｺﾞｼｯｸE" panose="020B0900000000000000" pitchFamily="50" charset="-128"/>
                <a:ea typeface="HGSｺﾞｼｯｸE" panose="020B0900000000000000" pitchFamily="50" charset="-128"/>
              </a:rPr>
              <a:t>「事故は決して他人事では</a:t>
            </a:r>
            <a:endParaRPr kumimoji="1" lang="en-US" altLang="ja-JP" sz="2400" dirty="0">
              <a:solidFill>
                <a:schemeClr val="accent3">
                  <a:lumMod val="60000"/>
                  <a:lumOff val="40000"/>
                </a:schemeClr>
              </a:solidFill>
              <a:latin typeface="HGSｺﾞｼｯｸE" panose="020B0900000000000000" pitchFamily="50" charset="-128"/>
              <a:ea typeface="HGSｺﾞｼｯｸE" panose="020B0900000000000000" pitchFamily="50" charset="-128"/>
            </a:endParaRPr>
          </a:p>
          <a:p>
            <a:r>
              <a:rPr kumimoji="1" lang="ja-JP" altLang="en-US" sz="2400" dirty="0">
                <a:solidFill>
                  <a:schemeClr val="accent3">
                    <a:lumMod val="60000"/>
                    <a:lumOff val="40000"/>
                  </a:schemeClr>
                </a:solidFill>
                <a:latin typeface="HGSｺﾞｼｯｸE" panose="020B0900000000000000" pitchFamily="50" charset="-128"/>
                <a:ea typeface="HGSｺﾞｼｯｸE" panose="020B0900000000000000" pitchFamily="50" charset="-128"/>
              </a:rPr>
              <a:t>　ない」</a:t>
            </a:r>
            <a:r>
              <a:rPr kumimoji="1" lang="ja-JP" altLang="en-US" sz="2400" dirty="0">
                <a:latin typeface="HGSｺﾞｼｯｸE" panose="020B0900000000000000" pitchFamily="50" charset="-128"/>
                <a:ea typeface="HGSｺﾞｼｯｸE" panose="020B0900000000000000" pitchFamily="50" charset="-128"/>
              </a:rPr>
              <a:t>と認識し、安全第一を心がけることが重要です。</a:t>
            </a:r>
          </a:p>
        </p:txBody>
      </p:sp>
      <p:sp>
        <p:nvSpPr>
          <p:cNvPr id="3" name="正方形/長方形 2">
            <a:extLst>
              <a:ext uri="{FF2B5EF4-FFF2-40B4-BE49-F238E27FC236}">
                <a16:creationId xmlns:a16="http://schemas.microsoft.com/office/drawing/2014/main" id="{7101C58B-FCC0-EA1B-2913-9D5344E3F5EB}"/>
              </a:ext>
            </a:extLst>
          </p:cNvPr>
          <p:cNvSpPr/>
          <p:nvPr/>
        </p:nvSpPr>
        <p:spPr>
          <a:xfrm>
            <a:off x="1608814" y="2719114"/>
            <a:ext cx="6522719" cy="33811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mj-ea"/>
                <a:ea typeface="+mj-ea"/>
              </a:rPr>
              <a:t>・　安全な服装・装備を徹底する</a:t>
            </a:r>
          </a:p>
          <a:p>
            <a:r>
              <a:rPr kumimoji="1" lang="ja-JP" altLang="en-US" sz="2800" dirty="0">
                <a:solidFill>
                  <a:schemeClr val="tx1"/>
                </a:solidFill>
                <a:latin typeface="+mj-ea"/>
                <a:ea typeface="+mj-ea"/>
              </a:rPr>
              <a:t>・　危険個所を改善する</a:t>
            </a:r>
            <a:endParaRPr kumimoji="1" lang="en-US" altLang="ja-JP" sz="2800" dirty="0">
              <a:solidFill>
                <a:schemeClr val="tx1"/>
              </a:solidFill>
              <a:latin typeface="+mj-ea"/>
              <a:ea typeface="+mj-ea"/>
            </a:endParaRPr>
          </a:p>
          <a:p>
            <a:r>
              <a:rPr kumimoji="1" lang="ja-JP" altLang="en-US" sz="2800" dirty="0">
                <a:solidFill>
                  <a:schemeClr val="tx1"/>
                </a:solidFill>
                <a:latin typeface="+mj-ea"/>
                <a:ea typeface="+mj-ea"/>
              </a:rPr>
              <a:t>・　ヒヤリ・ハットは必ず振り返りを行う</a:t>
            </a:r>
            <a:endParaRPr kumimoji="1" lang="en-US" altLang="ja-JP" sz="2800" dirty="0">
              <a:solidFill>
                <a:schemeClr val="tx1"/>
              </a:solidFill>
              <a:latin typeface="+mj-ea"/>
              <a:ea typeface="+mj-ea"/>
            </a:endParaRPr>
          </a:p>
          <a:p>
            <a:r>
              <a:rPr kumimoji="1" lang="ja-JP" altLang="en-US" sz="2800" dirty="0">
                <a:solidFill>
                  <a:schemeClr val="tx1"/>
                </a:solidFill>
                <a:latin typeface="+mj-ea"/>
                <a:ea typeface="+mj-ea"/>
              </a:rPr>
              <a:t>・　船舶や機械は点検を必ず行う</a:t>
            </a:r>
            <a:endParaRPr kumimoji="1" lang="en-US" altLang="ja-JP" sz="2800" dirty="0">
              <a:solidFill>
                <a:schemeClr val="tx1"/>
              </a:solidFill>
              <a:latin typeface="+mj-ea"/>
              <a:ea typeface="+mj-ea"/>
            </a:endParaRPr>
          </a:p>
          <a:p>
            <a:r>
              <a:rPr kumimoji="1" lang="ja-JP" altLang="en-US" sz="2800" dirty="0">
                <a:solidFill>
                  <a:schemeClr val="tx1"/>
                </a:solidFill>
                <a:latin typeface="+mj-ea"/>
                <a:ea typeface="+mj-ea"/>
              </a:rPr>
              <a:t>・　より安全な機械や技術を知る・導入する</a:t>
            </a:r>
            <a:endParaRPr kumimoji="1" lang="en-US" altLang="ja-JP" sz="2800" dirty="0">
              <a:solidFill>
                <a:schemeClr val="tx1"/>
              </a:solidFill>
              <a:latin typeface="+mj-ea"/>
              <a:ea typeface="+mj-ea"/>
            </a:endParaRPr>
          </a:p>
          <a:p>
            <a:r>
              <a:rPr kumimoji="1" lang="ja-JP" altLang="en-US" sz="2800" dirty="0">
                <a:solidFill>
                  <a:schemeClr val="tx1"/>
                </a:solidFill>
                <a:latin typeface="+mj-ea"/>
                <a:ea typeface="+mj-ea"/>
              </a:rPr>
              <a:t>・　機械を正しく使う</a:t>
            </a:r>
            <a:endParaRPr kumimoji="1" lang="en-US" altLang="ja-JP" sz="2800" dirty="0">
              <a:solidFill>
                <a:schemeClr val="tx1"/>
              </a:solidFill>
              <a:latin typeface="+mj-ea"/>
              <a:ea typeface="+mj-ea"/>
            </a:endParaRPr>
          </a:p>
          <a:p>
            <a:r>
              <a:rPr kumimoji="1" lang="ja-JP" altLang="en-US" sz="2800" dirty="0">
                <a:solidFill>
                  <a:schemeClr val="tx1"/>
                </a:solidFill>
                <a:latin typeface="+mj-ea"/>
                <a:ea typeface="+mj-ea"/>
              </a:rPr>
              <a:t>・　安全について考える機会を設ける</a:t>
            </a:r>
          </a:p>
        </p:txBody>
      </p:sp>
    </p:spTree>
    <p:extLst>
      <p:ext uri="{BB962C8B-B14F-4D97-AF65-F5344CB8AC3E}">
        <p14:creationId xmlns:p14="http://schemas.microsoft.com/office/powerpoint/2010/main" val="1601222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F1CEB-CAC5-23E4-26CE-0FCB305C10F9}"/>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30C8959D-F102-AD43-9B13-FE4CC7DF1882}"/>
              </a:ext>
            </a:extLst>
          </p:cNvPr>
          <p:cNvSpPr>
            <a:spLocks noGrp="1"/>
          </p:cNvSpPr>
          <p:nvPr>
            <p:ph type="title"/>
          </p:nvPr>
        </p:nvSpPr>
        <p:spPr>
          <a:xfrm>
            <a:off x="681037" y="1208277"/>
            <a:ext cx="8543925" cy="646331"/>
          </a:xfrm>
          <a:prstGeom prst="rect">
            <a:avLst/>
          </a:prstGeom>
        </p:spPr>
        <p:txBody>
          <a:bodyPr wrap="square">
            <a:spAutoFit/>
          </a:bodyPr>
          <a:lstStyle/>
          <a:p>
            <a:pPr defTabSz="914400">
              <a:defRPr/>
            </a:pPr>
            <a:r>
              <a:rPr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問４</a:t>
            </a: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09324564-7875-E6E9-1B34-04F3E519E15C}"/>
              </a:ext>
            </a:extLst>
          </p:cNvPr>
          <p:cNvSpPr>
            <a:spLocks noGrp="1"/>
          </p:cNvSpPr>
          <p:nvPr>
            <p:ph type="sldNum" sz="quarter" idx="12"/>
          </p:nvPr>
        </p:nvSpPr>
        <p:spPr/>
        <p:txBody>
          <a:bodyPr/>
          <a:lstStyle/>
          <a:p>
            <a:fld id="{E19FEFA5-F69B-4463-85F3-6BA87B34B307}" type="slidenum">
              <a:rPr kumimoji="1" lang="ja-JP" altLang="en-US" smtClean="0"/>
              <a:pPr/>
              <a:t>7</a:t>
            </a:fld>
            <a:endParaRPr kumimoji="1" lang="ja-JP" altLang="en-US"/>
          </a:p>
        </p:txBody>
      </p:sp>
      <p:sp>
        <p:nvSpPr>
          <p:cNvPr id="2" name="テキスト ボックス 1">
            <a:extLst>
              <a:ext uri="{FF2B5EF4-FFF2-40B4-BE49-F238E27FC236}">
                <a16:creationId xmlns:a16="http://schemas.microsoft.com/office/drawing/2014/main" id="{445BA3D3-BF22-95C0-2A09-820BB5FFEEE8}"/>
              </a:ext>
            </a:extLst>
          </p:cNvPr>
          <p:cNvSpPr txBox="1"/>
          <p:nvPr/>
        </p:nvSpPr>
        <p:spPr>
          <a:xfrm>
            <a:off x="1093075" y="2490952"/>
            <a:ext cx="7987863" cy="1938992"/>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推進器</a:t>
            </a:r>
            <a:r>
              <a:rPr kumimoji="1" lang="en-US" altLang="ja-JP" sz="2400" dirty="0">
                <a:latin typeface="HGSｺﾞｼｯｸE" panose="020B0900000000000000" pitchFamily="50" charset="-128"/>
                <a:ea typeface="HGSｺﾞｼｯｸE" panose="020B0900000000000000" pitchFamily="50" charset="-128"/>
              </a:rPr>
              <a:t>(</a:t>
            </a:r>
            <a:r>
              <a:rPr kumimoji="1" lang="ja-JP" altLang="en-US" sz="2400" dirty="0">
                <a:latin typeface="HGSｺﾞｼｯｸE" panose="020B0900000000000000" pitchFamily="50" charset="-128"/>
                <a:ea typeface="HGSｺﾞｼｯｸE" panose="020B0900000000000000" pitchFamily="50" charset="-128"/>
              </a:rPr>
              <a:t>主にプロペラ、プロペラシャフト部</a:t>
            </a:r>
            <a:r>
              <a:rPr kumimoji="1" lang="en-US" altLang="ja-JP" sz="2400" dirty="0">
                <a:latin typeface="HGSｺﾞｼｯｸE" panose="020B0900000000000000" pitchFamily="50" charset="-128"/>
                <a:ea typeface="HGSｺﾞｼｯｸE" panose="020B0900000000000000" pitchFamily="50" charset="-128"/>
              </a:rPr>
              <a:t>)</a:t>
            </a:r>
            <a:r>
              <a:rPr kumimoji="1" lang="ja-JP" altLang="en-US" sz="2400" dirty="0">
                <a:latin typeface="HGSｺﾞｼｯｸE" panose="020B0900000000000000" pitchFamily="50" charset="-128"/>
                <a:ea typeface="HGSｺﾞｼｯｸE" panose="020B0900000000000000" pitchFamily="50" charset="-128"/>
              </a:rPr>
              <a:t>や舵に漁具が巻き付き操船不能状態となった場合、巻き付いた漁具を除去できるまで漂流することになります。</a:t>
            </a:r>
          </a:p>
          <a:p>
            <a:r>
              <a:rPr kumimoji="1" lang="ja-JP" altLang="en-US" sz="2400" dirty="0">
                <a:latin typeface="HGSｺﾞｼｯｸE" panose="020B0900000000000000" pitchFamily="50" charset="-128"/>
                <a:ea typeface="HGSｺﾞｼｯｸE" panose="020B0900000000000000" pitchFamily="50" charset="-128"/>
              </a:rPr>
              <a:t>　そのような状況となった場合、どのような対応が考えられるでしょうか。</a:t>
            </a:r>
          </a:p>
        </p:txBody>
      </p:sp>
    </p:spTree>
    <p:extLst>
      <p:ext uri="{BB962C8B-B14F-4D97-AF65-F5344CB8AC3E}">
        <p14:creationId xmlns:p14="http://schemas.microsoft.com/office/powerpoint/2010/main" val="920239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CDA7D-FABA-E30D-9E71-7FC16BFD9ACF}"/>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6EF5774-6CB6-AD52-8BA2-0199498BA36C}"/>
              </a:ext>
            </a:extLst>
          </p:cNvPr>
          <p:cNvSpPr>
            <a:spLocks noGrp="1"/>
          </p:cNvSpPr>
          <p:nvPr>
            <p:ph type="sldNum" sz="quarter" idx="12"/>
          </p:nvPr>
        </p:nvSpPr>
        <p:spPr/>
        <p:txBody>
          <a:bodyPr/>
          <a:lstStyle/>
          <a:p>
            <a:fld id="{E19FEFA5-F69B-4463-85F3-6BA87B34B307}" type="slidenum">
              <a:rPr kumimoji="1" lang="ja-JP" altLang="en-US" smtClean="0"/>
              <a:pPr/>
              <a:t>8</a:t>
            </a:fld>
            <a:endParaRPr kumimoji="1" lang="ja-JP" altLang="en-US"/>
          </a:p>
        </p:txBody>
      </p:sp>
      <p:sp>
        <p:nvSpPr>
          <p:cNvPr id="2" name="タイトル 4">
            <a:extLst>
              <a:ext uri="{FF2B5EF4-FFF2-40B4-BE49-F238E27FC236}">
                <a16:creationId xmlns:a16="http://schemas.microsoft.com/office/drawing/2014/main" id="{2B911154-99C1-2744-9EBD-916C8E3F6AA7}"/>
              </a:ext>
            </a:extLst>
          </p:cNvPr>
          <p:cNvSpPr txBox="1">
            <a:spLocks/>
          </p:cNvSpPr>
          <p:nvPr/>
        </p:nvSpPr>
        <p:spPr>
          <a:xfrm>
            <a:off x="681037" y="488349"/>
            <a:ext cx="8543925" cy="646331"/>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defTabSz="914400">
              <a:defRPr/>
            </a:pPr>
            <a:r>
              <a:rPr lang="ja-JP" altLang="en-US" sz="36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問４　答</a:t>
            </a:r>
            <a:endParaRPr lang="ja-JP" altLang="en-US" sz="36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CC8F71E1-3E9C-3E2F-9CE8-E93374DF38AC}"/>
              </a:ext>
            </a:extLst>
          </p:cNvPr>
          <p:cNvSpPr txBox="1"/>
          <p:nvPr/>
        </p:nvSpPr>
        <p:spPr>
          <a:xfrm>
            <a:off x="724875" y="1261432"/>
            <a:ext cx="8641639" cy="830997"/>
          </a:xfrm>
          <a:prstGeom prst="rect">
            <a:avLst/>
          </a:prstGeom>
          <a:noFill/>
        </p:spPr>
        <p:txBody>
          <a:bodyPr wrap="square" rtlCol="0">
            <a:spAutoFit/>
          </a:bodyPr>
          <a:lstStyle/>
          <a:p>
            <a:r>
              <a:rPr kumimoji="1" lang="ja-JP" altLang="en-US" sz="2400" dirty="0">
                <a:latin typeface="HGSｺﾞｼｯｸE" panose="020B0900000000000000" pitchFamily="50" charset="-128"/>
                <a:ea typeface="HGSｺﾞｼｯｸE" panose="020B0900000000000000" pitchFamily="50" charset="-128"/>
              </a:rPr>
              <a:t>✓　予防対策及び巻き付き発生時の適切な対応としては、</a:t>
            </a:r>
            <a:endParaRPr kumimoji="1" lang="en-US" altLang="ja-JP" sz="2400" dirty="0">
              <a:latin typeface="HGSｺﾞｼｯｸE" panose="020B0900000000000000" pitchFamily="50" charset="-128"/>
              <a:ea typeface="HGSｺﾞｼｯｸE" panose="020B0900000000000000" pitchFamily="50" charset="-128"/>
            </a:endParaRPr>
          </a:p>
          <a:p>
            <a:r>
              <a:rPr kumimoji="1" lang="ja-JP" altLang="en-US" sz="2400" dirty="0">
                <a:latin typeface="HGSｺﾞｼｯｸE" panose="020B0900000000000000" pitchFamily="50" charset="-128"/>
                <a:ea typeface="HGSｺﾞｼｯｸE" panose="020B0900000000000000" pitchFamily="50" charset="-128"/>
              </a:rPr>
              <a:t>　以下が考えられます。</a:t>
            </a:r>
          </a:p>
        </p:txBody>
      </p:sp>
      <p:sp>
        <p:nvSpPr>
          <p:cNvPr id="3" name="正方形/長方形 2">
            <a:extLst>
              <a:ext uri="{FF2B5EF4-FFF2-40B4-BE49-F238E27FC236}">
                <a16:creationId xmlns:a16="http://schemas.microsoft.com/office/drawing/2014/main" id="{10D872C2-44C0-5463-B4BA-5E7B1F524A23}"/>
              </a:ext>
            </a:extLst>
          </p:cNvPr>
          <p:cNvSpPr/>
          <p:nvPr/>
        </p:nvSpPr>
        <p:spPr>
          <a:xfrm>
            <a:off x="962425" y="2498397"/>
            <a:ext cx="8166537" cy="360183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j-ea"/>
                <a:ea typeface="+mj-ea"/>
              </a:rPr>
              <a:t>✓　推進器や舵に巻き付いた漁具等を、</a:t>
            </a:r>
            <a:r>
              <a:rPr kumimoji="1" lang="ja-JP" altLang="en-US" dirty="0">
                <a:solidFill>
                  <a:schemeClr val="accent3">
                    <a:lumMod val="60000"/>
                    <a:lumOff val="40000"/>
                  </a:schemeClr>
                </a:solidFill>
                <a:latin typeface="+mj-ea"/>
                <a:ea typeface="+mj-ea"/>
              </a:rPr>
              <a:t>船体が波やうねりで動揺する中で完全に除去することは困難</a:t>
            </a:r>
            <a:r>
              <a:rPr kumimoji="1" lang="ja-JP" altLang="en-US" dirty="0">
                <a:solidFill>
                  <a:schemeClr val="tx1"/>
                </a:solidFill>
                <a:latin typeface="+mj-ea"/>
                <a:ea typeface="+mj-ea"/>
              </a:rPr>
              <a:t>であるとともに、危険を伴います。</a:t>
            </a:r>
          </a:p>
          <a:p>
            <a:endParaRPr kumimoji="1" lang="ja-JP" altLang="en-US" dirty="0">
              <a:solidFill>
                <a:schemeClr val="tx1"/>
              </a:solidFill>
              <a:latin typeface="+mj-ea"/>
              <a:ea typeface="+mj-ea"/>
            </a:endParaRPr>
          </a:p>
          <a:p>
            <a:r>
              <a:rPr kumimoji="1" lang="ja-JP" altLang="en-US" dirty="0">
                <a:solidFill>
                  <a:schemeClr val="tx1"/>
                </a:solidFill>
                <a:latin typeface="+mj-ea"/>
                <a:ea typeface="+mj-ea"/>
              </a:rPr>
              <a:t>✓　また、サメなどの海洋生物による危険もあるため、</a:t>
            </a:r>
            <a:r>
              <a:rPr kumimoji="1" lang="ja-JP" altLang="en-US" dirty="0">
                <a:solidFill>
                  <a:schemeClr val="accent3">
                    <a:lumMod val="60000"/>
                    <a:lumOff val="40000"/>
                  </a:schemeClr>
                </a:solidFill>
                <a:latin typeface="+mj-ea"/>
                <a:ea typeface="+mj-ea"/>
              </a:rPr>
              <a:t>乗組員を安易に潜水させず、速やかに救助を要請</a:t>
            </a:r>
            <a:r>
              <a:rPr kumimoji="1" lang="ja-JP" altLang="en-US" dirty="0">
                <a:solidFill>
                  <a:schemeClr val="tx1"/>
                </a:solidFill>
                <a:latin typeface="+mj-ea"/>
                <a:ea typeface="+mj-ea"/>
              </a:rPr>
              <a:t>してください。</a:t>
            </a:r>
          </a:p>
          <a:p>
            <a:endParaRPr kumimoji="1" lang="ja-JP" altLang="en-US" dirty="0">
              <a:solidFill>
                <a:schemeClr val="tx1"/>
              </a:solidFill>
              <a:latin typeface="+mj-ea"/>
              <a:ea typeface="+mj-ea"/>
            </a:endParaRPr>
          </a:p>
          <a:p>
            <a:r>
              <a:rPr kumimoji="1" lang="ja-JP" altLang="en-US" dirty="0">
                <a:solidFill>
                  <a:schemeClr val="tx1"/>
                </a:solidFill>
                <a:latin typeface="+mj-ea"/>
                <a:ea typeface="+mj-ea"/>
              </a:rPr>
              <a:t>✓　救助を待つ間は</a:t>
            </a:r>
            <a:r>
              <a:rPr kumimoji="1" lang="ja-JP" altLang="en-US" dirty="0">
                <a:solidFill>
                  <a:schemeClr val="accent3">
                    <a:lumMod val="60000"/>
                    <a:lumOff val="40000"/>
                  </a:schemeClr>
                </a:solidFill>
                <a:latin typeface="+mj-ea"/>
                <a:ea typeface="+mj-ea"/>
              </a:rPr>
              <a:t>シーアンカー等を活用</a:t>
            </a:r>
            <a:r>
              <a:rPr kumimoji="1" lang="ja-JP" altLang="en-US" dirty="0">
                <a:solidFill>
                  <a:schemeClr val="tx1"/>
                </a:solidFill>
                <a:latin typeface="+mj-ea"/>
                <a:ea typeface="+mj-ea"/>
              </a:rPr>
              <a:t>して、船首を風やうねりに向けることで、</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　</a:t>
            </a:r>
            <a:r>
              <a:rPr kumimoji="1" lang="ja-JP" altLang="en-US" dirty="0">
                <a:solidFill>
                  <a:schemeClr val="accent3">
                    <a:lumMod val="60000"/>
                    <a:lumOff val="40000"/>
                  </a:schemeClr>
                </a:solidFill>
                <a:latin typeface="+mj-ea"/>
                <a:ea typeface="+mj-ea"/>
              </a:rPr>
              <a:t>転覆を防止</a:t>
            </a:r>
            <a:r>
              <a:rPr kumimoji="1" lang="ja-JP" altLang="en-US" dirty="0">
                <a:solidFill>
                  <a:schemeClr val="tx1"/>
                </a:solidFill>
                <a:latin typeface="+mj-ea"/>
                <a:ea typeface="+mj-ea"/>
              </a:rPr>
              <a:t>しましょう。また、水深が浅く、投錨可能な海域では、錨の使用も検討</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　しましょう。</a:t>
            </a:r>
          </a:p>
          <a:p>
            <a:endParaRPr kumimoji="1" lang="ja-JP" altLang="en-US" dirty="0">
              <a:solidFill>
                <a:schemeClr val="tx1"/>
              </a:solidFill>
              <a:latin typeface="+mj-ea"/>
              <a:ea typeface="+mj-ea"/>
            </a:endParaRPr>
          </a:p>
          <a:p>
            <a:r>
              <a:rPr kumimoji="1" lang="ja-JP" altLang="en-US" dirty="0">
                <a:solidFill>
                  <a:schemeClr val="tx1"/>
                </a:solidFill>
                <a:latin typeface="+mj-ea"/>
                <a:ea typeface="+mj-ea"/>
              </a:rPr>
              <a:t>✓　漂流して浅瀬に接近する前に投錨できるように準備を整えることで、座礁や定置</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　網等の沿岸施設の損傷を防ぐこともできます。</a:t>
            </a:r>
          </a:p>
        </p:txBody>
      </p:sp>
    </p:spTree>
    <p:extLst>
      <p:ext uri="{BB962C8B-B14F-4D97-AF65-F5344CB8AC3E}">
        <p14:creationId xmlns:p14="http://schemas.microsoft.com/office/powerpoint/2010/main" val="9734846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7645845FE584949A9DAF21575ECBFFF" ma:contentTypeVersion="19" ma:contentTypeDescription="新しいドキュメントを作成します。" ma:contentTypeScope="" ma:versionID="5a04591ab43e10d08264caac865ccc95">
  <xsd:schema xmlns:xsd="http://www.w3.org/2001/XMLSchema" xmlns:xs="http://www.w3.org/2001/XMLSchema" xmlns:p="http://schemas.microsoft.com/office/2006/metadata/properties" xmlns:ns2="f8d93d72-e8f0-4c90-8ce1-a9548ccb60bb" xmlns:ns3="85ec59af-1a16-40a0-b163-384e34c79a5c" targetNamespace="http://schemas.microsoft.com/office/2006/metadata/properties" ma:root="true" ma:fieldsID="3eda81e7edba17f1144cf4b96702d7a8" ns2:_="" ns3:_="">
    <xsd:import namespace="f8d93d72-e8f0-4c90-8ce1-a9548ccb60bb"/>
    <xsd:import namespace="85ec59af-1a16-40a0-b163-384e34c79a5c"/>
    <xsd:element name="properties">
      <xsd:complexType>
        <xsd:sequence>
          <xsd:element name="documentManagement">
            <xsd:complexType>
              <xsd:all>
                <xsd:element ref="ns2:_x4f5c__x6210__x65e5__x6642_"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element ref="ns3:SharedWithUsers" minOccurs="0"/>
                <xsd:element ref="ns3:SharedWithDetails" minOccurs="0"/>
                <xsd:element ref="ns2:response" minOccurs="0"/>
                <xsd:element ref="ns2:name" minOccurs="0"/>
                <xsd:element ref="ns2:Em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93d72-e8f0-4c90-8ce1-a9548ccb60bb" elementFormDefault="qualified">
    <xsd:import namespace="http://schemas.microsoft.com/office/2006/documentManagement/types"/>
    <xsd:import namespace="http://schemas.microsoft.com/office/infopath/2007/PartnerControls"/>
    <xsd:element name="_x4f5c__x6210__x65e5__x6642_" ma:index="8" nillable="true" ma:displayName="作成日時" ma:default="" ma:description="" ma:format="DateTime" ma:internalName="_x4f5c__x6210__x65e5__x6642_">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response" ma:index="24" nillable="true" ma:displayName="response" ma:format="Dropdown" ma:internalName="response">
      <xsd:simpleType>
        <xsd:restriction base="dms:Text">
          <xsd:maxLength value="255"/>
        </xsd:restriction>
      </xsd:simpleType>
    </xsd:element>
    <xsd:element name="name" ma:index="25" nillable="true" ma:displayName="name" ma:format="Dropdown" ma:internalName="name">
      <xsd:simpleType>
        <xsd:restriction base="dms:Text">
          <xsd:maxLength value="255"/>
        </xsd:restriction>
      </xsd:simpleType>
    </xsd:element>
    <xsd:element name="Email" ma:index="26" nillable="true" ma:displayName="Email" ma:format="Dropdown" ma:internalName="Emai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ec59af-1a16-40a0-b163-384e34c79a5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63d719b-d03e-426f-a0a8-ceada2aff59c}" ma:internalName="TaxCatchAll" ma:showField="CatchAllData" ma:web="85ec59af-1a16-40a0-b163-384e34c79a5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d93d72-e8f0-4c90-8ce1-a9548ccb60bb">
      <Terms xmlns="http://schemas.microsoft.com/office/infopath/2007/PartnerControls"/>
    </lcf76f155ced4ddcb4097134ff3c332f>
    <TaxCatchAll xmlns="85ec59af-1a16-40a0-b163-384e34c79a5c" xsi:nil="true"/>
    <_x4f5c__x6210__x65e5__x6642_ xmlns="f8d93d72-e8f0-4c90-8ce1-a9548ccb60bb" xsi:nil="true"/>
    <response xmlns="f8d93d72-e8f0-4c90-8ce1-a9548ccb60bb" xsi:nil="true"/>
    <Email xmlns="f8d93d72-e8f0-4c90-8ce1-a9548ccb60bb" xsi:nil="true"/>
    <name xmlns="f8d93d72-e8f0-4c90-8ce1-a9548ccb60bb" xsi:nil="true"/>
  </documentManagement>
</p:properties>
</file>

<file path=customXml/itemProps1.xml><?xml version="1.0" encoding="utf-8"?>
<ds:datastoreItem xmlns:ds="http://schemas.openxmlformats.org/officeDocument/2006/customXml" ds:itemID="{25AAD7DB-1019-46BA-8795-1B1BEAC9351D}">
  <ds:schemaRefs>
    <ds:schemaRef ds:uri="http://schemas.microsoft.com/sharepoint/v3/contenttype/forms"/>
  </ds:schemaRefs>
</ds:datastoreItem>
</file>

<file path=customXml/itemProps2.xml><?xml version="1.0" encoding="utf-8"?>
<ds:datastoreItem xmlns:ds="http://schemas.openxmlformats.org/officeDocument/2006/customXml" ds:itemID="{E5565C96-5017-4230-8E45-27E6EC9E5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d93d72-e8f0-4c90-8ce1-a9548ccb60bb"/>
    <ds:schemaRef ds:uri="85ec59af-1a16-40a0-b163-384e34c79a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16AF19-F897-4169-950E-6B4A978D7C34}">
  <ds:schemaRefs>
    <ds:schemaRef ds:uri="http://purl.org/dc/elements/1.1/"/>
    <ds:schemaRef ds:uri="http://purl.org/dc/terms/"/>
    <ds:schemaRef ds:uri="http://schemas.microsoft.com/office/2006/metadata/properties"/>
    <ds:schemaRef ds:uri="http://purl.org/dc/dcmitype/"/>
    <ds:schemaRef ds:uri="85ec59af-1a16-40a0-b163-384e34c79a5c"/>
    <ds:schemaRef ds:uri="http://www.w3.org/XML/1998/namespace"/>
    <ds:schemaRef ds:uri="http://schemas.microsoft.com/office/2006/documentManagement/types"/>
    <ds:schemaRef ds:uri="f8d93d72-e8f0-4c90-8ce1-a9548ccb60bb"/>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Organic</Template>
  <TotalTime>6567</TotalTime>
  <Words>1825</Words>
  <Application>Microsoft Office PowerPoint</Application>
  <PresentationFormat>A4 210 x 297 mm</PresentationFormat>
  <Paragraphs>187</Paragraphs>
  <Slides>22</Slides>
  <Notes>22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ariant>
        <vt:lpstr>目的別スライド ショー</vt:lpstr>
      </vt:variant>
      <vt:variant>
        <vt:i4>1</vt:i4>
      </vt:variant>
    </vt:vector>
  </HeadingPairs>
  <TitlesOfParts>
    <vt:vector size="30" baseType="lpstr">
      <vt:lpstr>HGSｺﾞｼｯｸE</vt:lpstr>
      <vt:lpstr>ＭＳ Ｐゴシック</vt:lpstr>
      <vt:lpstr>ＭＳ ゴシック</vt:lpstr>
      <vt:lpstr>游ゴシック</vt:lpstr>
      <vt:lpstr>Arial</vt:lpstr>
      <vt:lpstr>Garamond</vt:lpstr>
      <vt:lpstr>オーガニック</vt:lpstr>
      <vt:lpstr>漁ろう操船講習 確認テスト</vt:lpstr>
      <vt:lpstr>問１</vt:lpstr>
      <vt:lpstr>PowerPoint プレゼンテーション</vt:lpstr>
      <vt:lpstr>問２</vt:lpstr>
      <vt:lpstr>PowerPoint プレゼンテーション</vt:lpstr>
      <vt:lpstr>問３</vt:lpstr>
      <vt:lpstr>PowerPoint プレゼンテーション</vt:lpstr>
      <vt:lpstr>問４</vt:lpstr>
      <vt:lpstr>PowerPoint プレゼンテーション</vt:lpstr>
      <vt:lpstr>問５</vt:lpstr>
      <vt:lpstr>PowerPoint プレゼンテーション</vt:lpstr>
      <vt:lpstr>問６</vt:lpstr>
      <vt:lpstr>PowerPoint プレゼンテーション</vt:lpstr>
      <vt:lpstr>問７</vt:lpstr>
      <vt:lpstr>PowerPoint プレゼンテーション</vt:lpstr>
      <vt:lpstr>問８</vt:lpstr>
      <vt:lpstr>PowerPoint プレゼンテーション</vt:lpstr>
      <vt:lpstr>問９</vt:lpstr>
      <vt:lpstr>PowerPoint プレゼンテーション</vt:lpstr>
      <vt:lpstr>問10</vt:lpstr>
      <vt:lpstr>PowerPoint プレゼンテーション</vt:lpstr>
      <vt:lpstr>PowerPoint プレゼンテーション</vt:lpstr>
      <vt:lpstr>目的別スライド ショー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水産基本計画の フォローアップについて</dc:title>
  <dc:creator>kazuo_imura240</dc:creator>
  <cp:lastModifiedBy>渡邉 雄太</cp:lastModifiedBy>
  <cp:revision>21</cp:revision>
  <cp:lastPrinted>2025-09-17T09:40:02Z</cp:lastPrinted>
  <dcterms:created xsi:type="dcterms:W3CDTF">2019-10-28T09:07:14Z</dcterms:created>
  <dcterms:modified xsi:type="dcterms:W3CDTF">2025-11-19T12:43:05Z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0x01010027645845FE584949A9DAF21575ECBFFF</vt:lpwstr>
  </property>
  <property fmtid="{D5CDD505-2E9C-101B-9397-08002B2CF9AE}" pid="3" name="MediaServiceImageTags">
    <vt:lpwstr/>
  </property>
</Properties>
</file>