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843" r:id="rId4"/>
  </p:sldMasterIdLst>
  <p:notesMasterIdLst>
    <p:notesMasterId r:id="rId14"/>
  </p:notesMasterIdLst>
  <p:handoutMasterIdLst>
    <p:handoutMasterId r:id="rId15"/>
  </p:handoutMasterIdLst>
  <p:sldIdLst>
    <p:sldId id="4619" r:id="rId5"/>
    <p:sldId id="4615" r:id="rId6"/>
    <p:sldId id="4664" r:id="rId7"/>
    <p:sldId id="4660" r:id="rId8"/>
    <p:sldId id="4661" r:id="rId9"/>
    <p:sldId id="4662" r:id="rId10"/>
    <p:sldId id="4644" r:id="rId11"/>
    <p:sldId id="4643" r:id="rId12"/>
    <p:sldId id="4663" r:id="rId13"/>
  </p:sldIdLst>
  <p:sldSz cx="9906000" cy="6858000" type="A4"/>
  <p:notesSz cx="6735763" cy="9866313"/>
  <p:custShowLst>
    <p:custShow name="目的別スライド ショー 1" id="0">
      <p:sldLst/>
    </p:custShow>
  </p:custShow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969"/>
    <a:srgbClr val="FDD4D3"/>
    <a:srgbClr val="FFE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DA8D47-A468-4DC0-BA9C-3AECA1A7FEC7}" v="3" dt="2025-11-18T10:32:08.914"/>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992" autoAdjust="0"/>
  </p:normalViewPr>
  <p:slideViewPr>
    <p:cSldViewPr snapToGrid="0">
      <p:cViewPr varScale="1">
        <p:scale>
          <a:sx n="89" d="100"/>
          <a:sy n="89" d="100"/>
        </p:scale>
        <p:origin x="2034" y="84"/>
      </p:cViewPr>
      <p:guideLst>
        <p:guide orient="horz" pos="2183"/>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図師 尚文(ZUSHI Naofumi)" userId="977cf3cf-92ce-4201-a48f-a0fb8aa041a8" providerId="ADAL" clId="{7176DD90-BF7E-47A7-BF6D-95AAF85254E7}"/>
    <pc:docChg chg="undo custSel addSld delSld modSld">
      <pc:chgData name="図師 尚文(ZUSHI Naofumi)" userId="977cf3cf-92ce-4201-a48f-a0fb8aa041a8" providerId="ADAL" clId="{7176DD90-BF7E-47A7-BF6D-95AAF85254E7}" dt="2025-11-18T10:32:13.017" v="388" actId="2696"/>
      <pc:docMkLst>
        <pc:docMk/>
      </pc:docMkLst>
      <pc:sldChg chg="modSp mod">
        <pc:chgData name="図師 尚文(ZUSHI Naofumi)" userId="977cf3cf-92ce-4201-a48f-a0fb8aa041a8" providerId="ADAL" clId="{7176DD90-BF7E-47A7-BF6D-95AAF85254E7}" dt="2025-11-17T12:33:21.418" v="364" actId="1076"/>
        <pc:sldMkLst>
          <pc:docMk/>
          <pc:sldMk cId="2336937963" sldId="4615"/>
        </pc:sldMkLst>
        <pc:spChg chg="mod">
          <ac:chgData name="図師 尚文(ZUSHI Naofumi)" userId="977cf3cf-92ce-4201-a48f-a0fb8aa041a8" providerId="ADAL" clId="{7176DD90-BF7E-47A7-BF6D-95AAF85254E7}" dt="2025-10-24T06:50:13.902" v="172" actId="1036"/>
          <ac:spMkLst>
            <pc:docMk/>
            <pc:sldMk cId="2336937963" sldId="4615"/>
            <ac:spMk id="2" creationId="{AEBC8CD7-08F8-7793-42D6-FF681A2DE0B5}"/>
          </ac:spMkLst>
        </pc:spChg>
        <pc:spChg chg="mod">
          <ac:chgData name="図師 尚文(ZUSHI Naofumi)" userId="977cf3cf-92ce-4201-a48f-a0fb8aa041a8" providerId="ADAL" clId="{7176DD90-BF7E-47A7-BF6D-95AAF85254E7}" dt="2025-11-17T12:33:21.418" v="364" actId="1076"/>
          <ac:spMkLst>
            <pc:docMk/>
            <pc:sldMk cId="2336937963" sldId="4615"/>
            <ac:spMk id="6" creationId="{5152C097-F15C-37BB-0087-D095B4F6269E}"/>
          </ac:spMkLst>
        </pc:spChg>
        <pc:cxnChg chg="mod">
          <ac:chgData name="図師 尚文(ZUSHI Naofumi)" userId="977cf3cf-92ce-4201-a48f-a0fb8aa041a8" providerId="ADAL" clId="{7176DD90-BF7E-47A7-BF6D-95AAF85254E7}" dt="2025-10-24T06:50:10.153" v="166" actId="1036"/>
          <ac:cxnSpMkLst>
            <pc:docMk/>
            <pc:sldMk cId="2336937963" sldId="4615"/>
            <ac:cxnSpMk id="3" creationId="{CD167F2A-5C91-A97F-12A8-CE0383CCFDA9}"/>
          </ac:cxnSpMkLst>
        </pc:cxnChg>
      </pc:sldChg>
      <pc:sldChg chg="addSp modSp mod modNotesTx">
        <pc:chgData name="図師 尚文(ZUSHI Naofumi)" userId="977cf3cf-92ce-4201-a48f-a0fb8aa041a8" providerId="ADAL" clId="{7176DD90-BF7E-47A7-BF6D-95AAF85254E7}" dt="2025-11-17T08:37:11.522" v="361" actId="207"/>
        <pc:sldMkLst>
          <pc:docMk/>
          <pc:sldMk cId="2583833697" sldId="4619"/>
        </pc:sldMkLst>
        <pc:spChg chg="mod">
          <ac:chgData name="図師 尚文(ZUSHI Naofumi)" userId="977cf3cf-92ce-4201-a48f-a0fb8aa041a8" providerId="ADAL" clId="{7176DD90-BF7E-47A7-BF6D-95AAF85254E7}" dt="2025-11-14T09:19:09.479" v="359" actId="1076"/>
          <ac:spMkLst>
            <pc:docMk/>
            <pc:sldMk cId="2583833697" sldId="4619"/>
            <ac:spMk id="2" creationId="{ED841701-53B5-4A49-905B-256C99F0B87D}"/>
          </ac:spMkLst>
        </pc:spChg>
        <pc:spChg chg="add mod">
          <ac:chgData name="図師 尚文(ZUSHI Naofumi)" userId="977cf3cf-92ce-4201-a48f-a0fb8aa041a8" providerId="ADAL" clId="{7176DD90-BF7E-47A7-BF6D-95AAF85254E7}" dt="2025-11-17T08:37:11.522" v="361" actId="207"/>
          <ac:spMkLst>
            <pc:docMk/>
            <pc:sldMk cId="2583833697" sldId="4619"/>
            <ac:spMk id="3" creationId="{93CAC405-D266-218D-A07F-956FF276485D}"/>
          </ac:spMkLst>
        </pc:spChg>
      </pc:sldChg>
      <pc:sldChg chg="addSp delSp modSp del mod">
        <pc:chgData name="図師 尚文(ZUSHI Naofumi)" userId="977cf3cf-92ce-4201-a48f-a0fb8aa041a8" providerId="ADAL" clId="{7176DD90-BF7E-47A7-BF6D-95AAF85254E7}" dt="2025-11-18T10:32:13.017" v="388" actId="2696"/>
        <pc:sldMkLst>
          <pc:docMk/>
          <pc:sldMk cId="4050510179" sldId="4636"/>
        </pc:sldMkLst>
        <pc:spChg chg="mod">
          <ac:chgData name="図師 尚文(ZUSHI Naofumi)" userId="977cf3cf-92ce-4201-a48f-a0fb8aa041a8" providerId="ADAL" clId="{7176DD90-BF7E-47A7-BF6D-95AAF85254E7}" dt="2025-11-18T06:54:27.698" v="386" actId="20577"/>
          <ac:spMkLst>
            <pc:docMk/>
            <pc:sldMk cId="4050510179" sldId="4636"/>
            <ac:spMk id="8" creationId="{9B02C537-BCA2-9944-A76D-2B17848A665E}"/>
          </ac:spMkLst>
        </pc:spChg>
      </pc:sldChg>
      <pc:sldChg chg="modNotesTx">
        <pc:chgData name="図師 尚文(ZUSHI Naofumi)" userId="977cf3cf-92ce-4201-a48f-a0fb8aa041a8" providerId="ADAL" clId="{7176DD90-BF7E-47A7-BF6D-95AAF85254E7}" dt="2025-10-24T06:43:12.265" v="108" actId="20577"/>
        <pc:sldMkLst>
          <pc:docMk/>
          <pc:sldMk cId="1947955559" sldId="4643"/>
        </pc:sldMkLst>
      </pc:sldChg>
      <pc:sldChg chg="modSp mod modNotesTx">
        <pc:chgData name="図師 尚文(ZUSHI Naofumi)" userId="977cf3cf-92ce-4201-a48f-a0fb8aa041a8" providerId="ADAL" clId="{7176DD90-BF7E-47A7-BF6D-95AAF85254E7}" dt="2025-11-12T04:19:17.157" v="355" actId="20577"/>
        <pc:sldMkLst>
          <pc:docMk/>
          <pc:sldMk cId="3908988800" sldId="4644"/>
        </pc:sldMkLst>
        <pc:spChg chg="mod">
          <ac:chgData name="図師 尚文(ZUSHI Naofumi)" userId="977cf3cf-92ce-4201-a48f-a0fb8aa041a8" providerId="ADAL" clId="{7176DD90-BF7E-47A7-BF6D-95AAF85254E7}" dt="2025-11-12T04:19:17.157" v="355" actId="20577"/>
          <ac:spMkLst>
            <pc:docMk/>
            <pc:sldMk cId="3908988800" sldId="4644"/>
            <ac:spMk id="8" creationId="{9B02C537-BCA2-9944-A76D-2B17848A665E}"/>
          </ac:spMkLst>
        </pc:spChg>
      </pc:sldChg>
      <pc:sldChg chg="modSp mod">
        <pc:chgData name="図師 尚文(ZUSHI Naofumi)" userId="977cf3cf-92ce-4201-a48f-a0fb8aa041a8" providerId="ADAL" clId="{7176DD90-BF7E-47A7-BF6D-95AAF85254E7}" dt="2025-11-18T06:36:30.188" v="374" actId="20577"/>
        <pc:sldMkLst>
          <pc:docMk/>
          <pc:sldMk cId="3663815364" sldId="4660"/>
        </pc:sldMkLst>
        <pc:spChg chg="mod">
          <ac:chgData name="図師 尚文(ZUSHI Naofumi)" userId="977cf3cf-92ce-4201-a48f-a0fb8aa041a8" providerId="ADAL" clId="{7176DD90-BF7E-47A7-BF6D-95AAF85254E7}" dt="2025-11-10T06:03:21.122" v="323" actId="20577"/>
          <ac:spMkLst>
            <pc:docMk/>
            <pc:sldMk cId="3663815364" sldId="4660"/>
            <ac:spMk id="2" creationId="{9630CD7F-F98D-181F-A20F-96C76DD7AE6B}"/>
          </ac:spMkLst>
        </pc:spChg>
        <pc:spChg chg="mod">
          <ac:chgData name="図師 尚文(ZUSHI Naofumi)" userId="977cf3cf-92ce-4201-a48f-a0fb8aa041a8" providerId="ADAL" clId="{7176DD90-BF7E-47A7-BF6D-95AAF85254E7}" dt="2025-11-18T06:36:30.188" v="374" actId="20577"/>
          <ac:spMkLst>
            <pc:docMk/>
            <pc:sldMk cId="3663815364" sldId="4660"/>
            <ac:spMk id="8" creationId="{9B02C537-BCA2-9944-A76D-2B17848A665E}"/>
          </ac:spMkLst>
        </pc:spChg>
      </pc:sldChg>
      <pc:sldChg chg="modSp mod">
        <pc:chgData name="図師 尚文(ZUSHI Naofumi)" userId="977cf3cf-92ce-4201-a48f-a0fb8aa041a8" providerId="ADAL" clId="{7176DD90-BF7E-47A7-BF6D-95AAF85254E7}" dt="2025-11-10T05:06:27.399" v="230" actId="1076"/>
        <pc:sldMkLst>
          <pc:docMk/>
          <pc:sldMk cId="3207279680" sldId="4661"/>
        </pc:sldMkLst>
        <pc:spChg chg="mod">
          <ac:chgData name="図師 尚文(ZUSHI Naofumi)" userId="977cf3cf-92ce-4201-a48f-a0fb8aa041a8" providerId="ADAL" clId="{7176DD90-BF7E-47A7-BF6D-95AAF85254E7}" dt="2025-11-10T05:06:27.399" v="230" actId="1076"/>
          <ac:spMkLst>
            <pc:docMk/>
            <pc:sldMk cId="3207279680" sldId="4661"/>
            <ac:spMk id="8" creationId="{9B02C537-BCA2-9944-A76D-2B17848A665E}"/>
          </ac:spMkLst>
        </pc:spChg>
      </pc:sldChg>
      <pc:sldChg chg="addSp delSp modSp mod">
        <pc:chgData name="図師 尚文(ZUSHI Naofumi)" userId="977cf3cf-92ce-4201-a48f-a0fb8aa041a8" providerId="ADAL" clId="{7176DD90-BF7E-47A7-BF6D-95AAF85254E7}" dt="2025-11-12T04:17:53.581" v="326" actId="20577"/>
        <pc:sldMkLst>
          <pc:docMk/>
          <pc:sldMk cId="3128931610" sldId="4662"/>
        </pc:sldMkLst>
        <pc:spChg chg="mod">
          <ac:chgData name="図師 尚文(ZUSHI Naofumi)" userId="977cf3cf-92ce-4201-a48f-a0fb8aa041a8" providerId="ADAL" clId="{7176DD90-BF7E-47A7-BF6D-95AAF85254E7}" dt="2025-11-10T05:08:16.093" v="290" actId="20577"/>
          <ac:spMkLst>
            <pc:docMk/>
            <pc:sldMk cId="3128931610" sldId="4662"/>
            <ac:spMk id="3" creationId="{90EFBEAB-EC9F-1020-C3EA-2A7F45B75AE8}"/>
          </ac:spMkLst>
        </pc:spChg>
        <pc:spChg chg="mod">
          <ac:chgData name="図師 尚文(ZUSHI Naofumi)" userId="977cf3cf-92ce-4201-a48f-a0fb8aa041a8" providerId="ADAL" clId="{7176DD90-BF7E-47A7-BF6D-95AAF85254E7}" dt="2025-11-12T04:17:53.581" v="326" actId="20577"/>
          <ac:spMkLst>
            <pc:docMk/>
            <pc:sldMk cId="3128931610" sldId="4662"/>
            <ac:spMk id="8" creationId="{8894ECB4-E2BA-C697-FF8D-8659ABF68FA2}"/>
          </ac:spMkLst>
        </pc:spChg>
      </pc:sldChg>
      <pc:sldChg chg="modSp mod modNotesTx">
        <pc:chgData name="図師 尚文(ZUSHI Naofumi)" userId="977cf3cf-92ce-4201-a48f-a0fb8aa041a8" providerId="ADAL" clId="{7176DD90-BF7E-47A7-BF6D-95AAF85254E7}" dt="2025-11-12T04:19:58.289" v="358" actId="207"/>
        <pc:sldMkLst>
          <pc:docMk/>
          <pc:sldMk cId="3918610965" sldId="4663"/>
        </pc:sldMkLst>
        <pc:spChg chg="mod">
          <ac:chgData name="図師 尚文(ZUSHI Naofumi)" userId="977cf3cf-92ce-4201-a48f-a0fb8aa041a8" providerId="ADAL" clId="{7176DD90-BF7E-47A7-BF6D-95AAF85254E7}" dt="2025-11-12T04:19:58.289" v="358" actId="207"/>
          <ac:spMkLst>
            <pc:docMk/>
            <pc:sldMk cId="3918610965" sldId="4663"/>
            <ac:spMk id="7" creationId="{EEE4B892-B142-164E-392F-7F2F489C1785}"/>
          </ac:spMkLst>
        </pc:spChg>
      </pc:sldChg>
      <pc:sldChg chg="add">
        <pc:chgData name="図師 尚文(ZUSHI Naofumi)" userId="977cf3cf-92ce-4201-a48f-a0fb8aa041a8" providerId="ADAL" clId="{7176DD90-BF7E-47A7-BF6D-95AAF85254E7}" dt="2025-11-18T10:32:08.914" v="387"/>
        <pc:sldMkLst>
          <pc:docMk/>
          <pc:sldMk cId="25811842" sldId="4664"/>
        </pc:sldMkLst>
      </pc:sldChg>
    </pc:docChg>
  </pc:docChgLst>
  <pc:docChgLst>
    <pc:chgData name="図師 尚文(ZUSHI Naofumi)" userId="977cf3cf-92ce-4201-a48f-a0fb8aa041a8" providerId="ADAL" clId="{D2B8EB06-BDB2-45C0-BDF5-01FB06FAB467}"/>
    <pc:docChg chg="undo custSel modSld">
      <pc:chgData name="図師 尚文(ZUSHI Naofumi)" userId="977cf3cf-92ce-4201-a48f-a0fb8aa041a8" providerId="ADAL" clId="{D2B8EB06-BDB2-45C0-BDF5-01FB06FAB467}" dt="2025-09-25T07:44:54.658" v="119" actId="1076"/>
      <pc:docMkLst>
        <pc:docMk/>
      </pc:docMkLst>
      <pc:sldChg chg="addSp delSp modSp mod modNotesTx">
        <pc:chgData name="図師 尚文(ZUSHI Naofumi)" userId="977cf3cf-92ce-4201-a48f-a0fb8aa041a8" providerId="ADAL" clId="{D2B8EB06-BDB2-45C0-BDF5-01FB06FAB467}" dt="2025-09-18T10:14:43.641" v="34" actId="20577"/>
        <pc:sldMkLst>
          <pc:docMk/>
          <pc:sldMk cId="2336937963" sldId="4615"/>
        </pc:sldMkLst>
      </pc:sldChg>
      <pc:sldChg chg="modSp mod">
        <pc:chgData name="図師 尚文(ZUSHI Naofumi)" userId="977cf3cf-92ce-4201-a48f-a0fb8aa041a8" providerId="ADAL" clId="{D2B8EB06-BDB2-45C0-BDF5-01FB06FAB467}" dt="2025-09-18T10:16:29.682" v="59" actId="1076"/>
        <pc:sldMkLst>
          <pc:docMk/>
          <pc:sldMk cId="3908988800" sldId="4644"/>
        </pc:sldMkLst>
      </pc:sldChg>
      <pc:sldChg chg="modNotesTx">
        <pc:chgData name="図師 尚文(ZUSHI Naofumi)" userId="977cf3cf-92ce-4201-a48f-a0fb8aa041a8" providerId="ADAL" clId="{D2B8EB06-BDB2-45C0-BDF5-01FB06FAB467}" dt="2025-09-18T10:14:38.249" v="33" actId="20577"/>
        <pc:sldMkLst>
          <pc:docMk/>
          <pc:sldMk cId="3663815364" sldId="4660"/>
        </pc:sldMkLst>
      </pc:sldChg>
      <pc:sldChg chg="modSp mod modNotesTx">
        <pc:chgData name="図師 尚文(ZUSHI Naofumi)" userId="977cf3cf-92ce-4201-a48f-a0fb8aa041a8" providerId="ADAL" clId="{D2B8EB06-BDB2-45C0-BDF5-01FB06FAB467}" dt="2025-09-25T07:43:05.313" v="65" actId="20577"/>
        <pc:sldMkLst>
          <pc:docMk/>
          <pc:sldMk cId="3207279680" sldId="4661"/>
        </pc:sldMkLst>
      </pc:sldChg>
      <pc:sldChg chg="modSp mod modNotesTx">
        <pc:chgData name="図師 尚文(ZUSHI Naofumi)" userId="977cf3cf-92ce-4201-a48f-a0fb8aa041a8" providerId="ADAL" clId="{D2B8EB06-BDB2-45C0-BDF5-01FB06FAB467}" dt="2025-09-25T07:44:54.658" v="119" actId="1076"/>
        <pc:sldMkLst>
          <pc:docMk/>
          <pc:sldMk cId="3128931610" sldId="4662"/>
        </pc:sldMkLst>
      </pc:sldChg>
      <pc:sldChg chg="modSp mod">
        <pc:chgData name="図師 尚文(ZUSHI Naofumi)" userId="977cf3cf-92ce-4201-a48f-a0fb8aa041a8" providerId="ADAL" clId="{D2B8EB06-BDB2-45C0-BDF5-01FB06FAB467}" dt="2025-09-18T08:38:17.141" v="7" actId="20577"/>
        <pc:sldMkLst>
          <pc:docMk/>
          <pc:sldMk cId="3918610965" sldId="4663"/>
        </pc:sldMkLst>
      </pc:sldChg>
    </pc:docChg>
  </pc:docChgLst>
  <pc:docChgLst>
    <pc:chgData name="図師 尚文(ZUSHI Naofumi)" userId="977cf3cf-92ce-4201-a48f-a0fb8aa041a8" providerId="ADAL" clId="{6D876288-897A-49AE-A00C-877CE3EE1027}"/>
    <pc:docChg chg="undo custSel delSld modSld sldOrd">
      <pc:chgData name="図師 尚文(ZUSHI Naofumi)" userId="977cf3cf-92ce-4201-a48f-a0fb8aa041a8" providerId="ADAL" clId="{6D876288-897A-49AE-A00C-877CE3EE1027}" dt="2025-06-30T08:01:59.374" v="1119" actId="2696"/>
      <pc:docMkLst>
        <pc:docMk/>
      </pc:docMkLst>
      <pc:sldChg chg="delSp mod">
        <pc:chgData name="図師 尚文(ZUSHI Naofumi)" userId="977cf3cf-92ce-4201-a48f-a0fb8aa041a8" providerId="ADAL" clId="{6D876288-897A-49AE-A00C-877CE3EE1027}" dt="2025-06-30T07:20:32.076" v="847" actId="21"/>
        <pc:sldMkLst>
          <pc:docMk/>
          <pc:sldMk cId="3008278466" sldId="275"/>
        </pc:sldMkLst>
      </pc:sldChg>
      <pc:sldChg chg="modSp mod">
        <pc:chgData name="図師 尚文(ZUSHI Naofumi)" userId="977cf3cf-92ce-4201-a48f-a0fb8aa041a8" providerId="ADAL" clId="{6D876288-897A-49AE-A00C-877CE3EE1027}" dt="2025-06-30T08:01:07.802" v="1109" actId="1076"/>
        <pc:sldMkLst>
          <pc:docMk/>
          <pc:sldMk cId="3631900770" sldId="4588"/>
        </pc:sldMkLst>
      </pc:sldChg>
      <pc:sldChg chg="modSp mod">
        <pc:chgData name="図師 尚文(ZUSHI Naofumi)" userId="977cf3cf-92ce-4201-a48f-a0fb8aa041a8" providerId="ADAL" clId="{6D876288-897A-49AE-A00C-877CE3EE1027}" dt="2025-06-30T06:50:01.004" v="502" actId="1076"/>
        <pc:sldMkLst>
          <pc:docMk/>
          <pc:sldMk cId="3913759922" sldId="4594"/>
        </pc:sldMkLst>
      </pc:sldChg>
      <pc:sldChg chg="addSp delSp modSp mod">
        <pc:chgData name="図師 尚文(ZUSHI Naofumi)" userId="977cf3cf-92ce-4201-a48f-a0fb8aa041a8" providerId="ADAL" clId="{6D876288-897A-49AE-A00C-877CE3EE1027}" dt="2025-06-30T06:47:27.479" v="495" actId="1076"/>
        <pc:sldMkLst>
          <pc:docMk/>
          <pc:sldMk cId="386693171" sldId="4595"/>
        </pc:sldMkLst>
      </pc:sldChg>
      <pc:sldChg chg="modSp mod">
        <pc:chgData name="図師 尚文(ZUSHI Naofumi)" userId="977cf3cf-92ce-4201-a48f-a0fb8aa041a8" providerId="ADAL" clId="{6D876288-897A-49AE-A00C-877CE3EE1027}" dt="2025-06-30T08:01:54.961" v="1118" actId="20577"/>
        <pc:sldMkLst>
          <pc:docMk/>
          <pc:sldMk cId="3243855120" sldId="4596"/>
        </pc:sldMkLst>
      </pc:sldChg>
      <pc:sldChg chg="modSp mod">
        <pc:chgData name="図師 尚文(ZUSHI Naofumi)" userId="977cf3cf-92ce-4201-a48f-a0fb8aa041a8" providerId="ADAL" clId="{6D876288-897A-49AE-A00C-877CE3EE1027}" dt="2025-06-30T06:11:10.822" v="12" actId="20577"/>
        <pc:sldMkLst>
          <pc:docMk/>
          <pc:sldMk cId="2365225675" sldId="4599"/>
        </pc:sldMkLst>
      </pc:sldChg>
      <pc:sldChg chg="del">
        <pc:chgData name="図師 尚文(ZUSHI Naofumi)" userId="977cf3cf-92ce-4201-a48f-a0fb8aa041a8" providerId="ADAL" clId="{6D876288-897A-49AE-A00C-877CE3EE1027}" dt="2025-06-30T06:39:11.234" v="317" actId="2696"/>
        <pc:sldMkLst>
          <pc:docMk/>
          <pc:sldMk cId="1260079270" sldId="4601"/>
        </pc:sldMkLst>
      </pc:sldChg>
      <pc:sldChg chg="del">
        <pc:chgData name="図師 尚文(ZUSHI Naofumi)" userId="977cf3cf-92ce-4201-a48f-a0fb8aa041a8" providerId="ADAL" clId="{6D876288-897A-49AE-A00C-877CE3EE1027}" dt="2025-06-30T06:39:11.234" v="317" actId="2696"/>
        <pc:sldMkLst>
          <pc:docMk/>
          <pc:sldMk cId="40111507" sldId="4602"/>
        </pc:sldMkLst>
      </pc:sldChg>
      <pc:sldChg chg="del">
        <pc:chgData name="図師 尚文(ZUSHI Naofumi)" userId="977cf3cf-92ce-4201-a48f-a0fb8aa041a8" providerId="ADAL" clId="{6D876288-897A-49AE-A00C-877CE3EE1027}" dt="2025-06-30T06:49:39.167" v="497" actId="2696"/>
        <pc:sldMkLst>
          <pc:docMk/>
          <pc:sldMk cId="3404170971" sldId="4603"/>
        </pc:sldMkLst>
      </pc:sldChg>
      <pc:sldChg chg="addSp delSp modSp mod">
        <pc:chgData name="図師 尚文(ZUSHI Naofumi)" userId="977cf3cf-92ce-4201-a48f-a0fb8aa041a8" providerId="ADAL" clId="{6D876288-897A-49AE-A00C-877CE3EE1027}" dt="2025-06-30T06:33:47.828" v="263" actId="20577"/>
        <pc:sldMkLst>
          <pc:docMk/>
          <pc:sldMk cId="318214588" sldId="4604"/>
        </pc:sldMkLst>
      </pc:sldChg>
      <pc:sldChg chg="modSp mod">
        <pc:chgData name="図師 尚文(ZUSHI Naofumi)" userId="977cf3cf-92ce-4201-a48f-a0fb8aa041a8" providerId="ADAL" clId="{6D876288-897A-49AE-A00C-877CE3EE1027}" dt="2025-06-30T06:34:08.231" v="287" actId="20577"/>
        <pc:sldMkLst>
          <pc:docMk/>
          <pc:sldMk cId="514044093" sldId="4605"/>
        </pc:sldMkLst>
      </pc:sldChg>
      <pc:sldChg chg="modSp mod">
        <pc:chgData name="図師 尚文(ZUSHI Naofumi)" userId="977cf3cf-92ce-4201-a48f-a0fb8aa041a8" providerId="ADAL" clId="{6D876288-897A-49AE-A00C-877CE3EE1027}" dt="2025-06-30T08:00:58.964" v="1108" actId="1076"/>
        <pc:sldMkLst>
          <pc:docMk/>
          <pc:sldMk cId="1941900167" sldId="4608"/>
        </pc:sldMkLst>
      </pc:sldChg>
      <pc:sldChg chg="modSp mod">
        <pc:chgData name="図師 尚文(ZUSHI Naofumi)" userId="977cf3cf-92ce-4201-a48f-a0fb8aa041a8" providerId="ADAL" clId="{6D876288-897A-49AE-A00C-877CE3EE1027}" dt="2025-06-30T06:23:41" v="95" actId="20577"/>
        <pc:sldMkLst>
          <pc:docMk/>
          <pc:sldMk cId="219814804" sldId="4609"/>
        </pc:sldMkLst>
      </pc:sldChg>
      <pc:sldChg chg="modSp mod">
        <pc:chgData name="図師 尚文(ZUSHI Naofumi)" userId="977cf3cf-92ce-4201-a48f-a0fb8aa041a8" providerId="ADAL" clId="{6D876288-897A-49AE-A00C-877CE3EE1027}" dt="2025-06-30T06:12:07.373" v="20" actId="20577"/>
        <pc:sldMkLst>
          <pc:docMk/>
          <pc:sldMk cId="3155390451" sldId="4611"/>
        </pc:sldMkLst>
      </pc:sldChg>
      <pc:sldChg chg="addSp modSp mod">
        <pc:chgData name="図師 尚文(ZUSHI Naofumi)" userId="977cf3cf-92ce-4201-a48f-a0fb8aa041a8" providerId="ADAL" clId="{6D876288-897A-49AE-A00C-877CE3EE1027}" dt="2025-06-30T07:40:15.042" v="970" actId="1076"/>
        <pc:sldMkLst>
          <pc:docMk/>
          <pc:sldMk cId="2587752549" sldId="4612"/>
        </pc:sldMkLst>
      </pc:sldChg>
      <pc:sldChg chg="del">
        <pc:chgData name="図師 尚文(ZUSHI Naofumi)" userId="977cf3cf-92ce-4201-a48f-a0fb8aa041a8" providerId="ADAL" clId="{6D876288-897A-49AE-A00C-877CE3EE1027}" dt="2025-06-30T08:01:59.374" v="1119" actId="2696"/>
        <pc:sldMkLst>
          <pc:docMk/>
          <pc:sldMk cId="1451311883" sldId="4613"/>
        </pc:sldMkLst>
      </pc:sldChg>
      <pc:sldChg chg="addSp modSp mod">
        <pc:chgData name="図師 尚文(ZUSHI Naofumi)" userId="977cf3cf-92ce-4201-a48f-a0fb8aa041a8" providerId="ADAL" clId="{6D876288-897A-49AE-A00C-877CE3EE1027}" dt="2025-06-30T06:47:22.898" v="494" actId="1076"/>
        <pc:sldMkLst>
          <pc:docMk/>
          <pc:sldMk cId="1138322417" sldId="4616"/>
        </pc:sldMkLst>
      </pc:sldChg>
      <pc:sldChg chg="addSp delSp modSp mod ord">
        <pc:chgData name="図師 尚文(ZUSHI Naofumi)" userId="977cf3cf-92ce-4201-a48f-a0fb8aa041a8" providerId="ADAL" clId="{6D876288-897A-49AE-A00C-877CE3EE1027}" dt="2025-06-30T08:00:28.898" v="1107" actId="20577"/>
        <pc:sldMkLst>
          <pc:docMk/>
          <pc:sldMk cId="952883196" sldId="4617"/>
        </pc:sldMkLst>
      </pc:sldChg>
      <pc:sldChg chg="del">
        <pc:chgData name="図師 尚文(ZUSHI Naofumi)" userId="977cf3cf-92ce-4201-a48f-a0fb8aa041a8" providerId="ADAL" clId="{6D876288-897A-49AE-A00C-877CE3EE1027}" dt="2025-06-30T06:49:18.379" v="496" actId="2696"/>
        <pc:sldMkLst>
          <pc:docMk/>
          <pc:sldMk cId="1838714994" sldId="4617"/>
        </pc:sldMkLst>
      </pc:sldChg>
      <pc:sldChg chg="del">
        <pc:chgData name="図師 尚文(ZUSHI Naofumi)" userId="977cf3cf-92ce-4201-a48f-a0fb8aa041a8" providerId="ADAL" clId="{6D876288-897A-49AE-A00C-877CE3EE1027}" dt="2025-06-30T06:38:56.159" v="316" actId="2696"/>
        <pc:sldMkLst>
          <pc:docMk/>
          <pc:sldMk cId="2368288784" sldId="4617"/>
        </pc:sldMkLst>
      </pc:sldChg>
    </pc:docChg>
  </pc:docChgLst>
  <pc:docChgLst>
    <pc:chgData name="図師 尚文(ZUSHI Naofumi)" userId="977cf3cf-92ce-4201-a48f-a0fb8aa041a8" providerId="ADAL" clId="{49D70CE5-CB71-48A6-B5C0-6BA2CE984C15}"/>
    <pc:docChg chg="undo custSel delSld modSld">
      <pc:chgData name="図師 尚文(ZUSHI Naofumi)" userId="977cf3cf-92ce-4201-a48f-a0fb8aa041a8" providerId="ADAL" clId="{49D70CE5-CB71-48A6-B5C0-6BA2CE984C15}" dt="2025-07-07T04:28:44.977" v="1148" actId="2696"/>
      <pc:docMkLst>
        <pc:docMk/>
      </pc:docMkLst>
      <pc:sldChg chg="modSp mod">
        <pc:chgData name="図師 尚文(ZUSHI Naofumi)" userId="977cf3cf-92ce-4201-a48f-a0fb8aa041a8" providerId="ADAL" clId="{49D70CE5-CB71-48A6-B5C0-6BA2CE984C15}" dt="2025-07-01T04:19:55.315" v="1" actId="14100"/>
        <pc:sldMkLst>
          <pc:docMk/>
          <pc:sldMk cId="3008278466" sldId="275"/>
        </pc:sldMkLst>
      </pc:sldChg>
      <pc:sldChg chg="addSp delSp modSp mod">
        <pc:chgData name="図師 尚文(ZUSHI Naofumi)" userId="977cf3cf-92ce-4201-a48f-a0fb8aa041a8" providerId="ADAL" clId="{49D70CE5-CB71-48A6-B5C0-6BA2CE984C15}" dt="2025-07-01T05:05:52.563" v="215" actId="21"/>
        <pc:sldMkLst>
          <pc:docMk/>
          <pc:sldMk cId="690318877" sldId="281"/>
        </pc:sldMkLst>
      </pc:sldChg>
      <pc:sldChg chg="addSp delSp modSp mod">
        <pc:chgData name="図師 尚文(ZUSHI Naofumi)" userId="977cf3cf-92ce-4201-a48f-a0fb8aa041a8" providerId="ADAL" clId="{49D70CE5-CB71-48A6-B5C0-6BA2CE984C15}" dt="2025-07-01T07:56:21.950" v="246" actId="20577"/>
        <pc:sldMkLst>
          <pc:docMk/>
          <pc:sldMk cId="3631900770" sldId="4588"/>
        </pc:sldMkLst>
      </pc:sldChg>
      <pc:sldChg chg="addSp delSp modSp mod delAnim setClrOvrMap">
        <pc:chgData name="図師 尚文(ZUSHI Naofumi)" userId="977cf3cf-92ce-4201-a48f-a0fb8aa041a8" providerId="ADAL" clId="{49D70CE5-CB71-48A6-B5C0-6BA2CE984C15}" dt="2025-07-01T04:45:36.766" v="77" actId="1076"/>
        <pc:sldMkLst>
          <pc:docMk/>
          <pc:sldMk cId="1159575335" sldId="4593"/>
        </pc:sldMkLst>
      </pc:sldChg>
      <pc:sldChg chg="modSp mod">
        <pc:chgData name="図師 尚文(ZUSHI Naofumi)" userId="977cf3cf-92ce-4201-a48f-a0fb8aa041a8" providerId="ADAL" clId="{49D70CE5-CB71-48A6-B5C0-6BA2CE984C15}" dt="2025-07-01T04:56:40.940" v="146" actId="20577"/>
        <pc:sldMkLst>
          <pc:docMk/>
          <pc:sldMk cId="386693171" sldId="4595"/>
        </pc:sldMkLst>
      </pc:sldChg>
      <pc:sldChg chg="modSp mod">
        <pc:chgData name="図師 尚文(ZUSHI Naofumi)" userId="977cf3cf-92ce-4201-a48f-a0fb8aa041a8" providerId="ADAL" clId="{49D70CE5-CB71-48A6-B5C0-6BA2CE984C15}" dt="2025-07-01T04:57:09.333" v="166" actId="122"/>
        <pc:sldMkLst>
          <pc:docMk/>
          <pc:sldMk cId="3243855120" sldId="4596"/>
        </pc:sldMkLst>
      </pc:sldChg>
      <pc:sldChg chg="modSp mod">
        <pc:chgData name="図師 尚文(ZUSHI Naofumi)" userId="977cf3cf-92ce-4201-a48f-a0fb8aa041a8" providerId="ADAL" clId="{49D70CE5-CB71-48A6-B5C0-6BA2CE984C15}" dt="2025-07-01T04:57:14.144" v="169" actId="122"/>
        <pc:sldMkLst>
          <pc:docMk/>
          <pc:sldMk cId="2930316605" sldId="4597"/>
        </pc:sldMkLst>
      </pc:sldChg>
      <pc:sldChg chg="addSp delSp modSp mod setBg delAnim setClrOvrMap">
        <pc:chgData name="図師 尚文(ZUSHI Naofumi)" userId="977cf3cf-92ce-4201-a48f-a0fb8aa041a8" providerId="ADAL" clId="{49D70CE5-CB71-48A6-B5C0-6BA2CE984C15}" dt="2025-07-01T04:43:56.541" v="62" actId="27636"/>
        <pc:sldMkLst>
          <pc:docMk/>
          <pc:sldMk cId="2365225675" sldId="4599"/>
        </pc:sldMkLst>
      </pc:sldChg>
      <pc:sldChg chg="addSp delSp modSp mod setBg setClrOvrMap">
        <pc:chgData name="図師 尚文(ZUSHI Naofumi)" userId="977cf3cf-92ce-4201-a48f-a0fb8aa041a8" providerId="ADAL" clId="{49D70CE5-CB71-48A6-B5C0-6BA2CE984C15}" dt="2025-07-01T04:45:07.053" v="72" actId="14100"/>
        <pc:sldMkLst>
          <pc:docMk/>
          <pc:sldMk cId="3229941991" sldId="4600"/>
        </pc:sldMkLst>
      </pc:sldChg>
      <pc:sldChg chg="modSp mod">
        <pc:chgData name="図師 尚文(ZUSHI Naofumi)" userId="977cf3cf-92ce-4201-a48f-a0fb8aa041a8" providerId="ADAL" clId="{49D70CE5-CB71-48A6-B5C0-6BA2CE984C15}" dt="2025-07-01T07:57:14.126" v="283"/>
        <pc:sldMkLst>
          <pc:docMk/>
          <pc:sldMk cId="318214588" sldId="4604"/>
        </pc:sldMkLst>
      </pc:sldChg>
      <pc:sldChg chg="modSp mod">
        <pc:chgData name="図師 尚文(ZUSHI Naofumi)" userId="977cf3cf-92ce-4201-a48f-a0fb8aa041a8" providerId="ADAL" clId="{49D70CE5-CB71-48A6-B5C0-6BA2CE984C15}" dt="2025-07-01T04:56:22.923" v="138" actId="20577"/>
        <pc:sldMkLst>
          <pc:docMk/>
          <pc:sldMk cId="514044093" sldId="4605"/>
        </pc:sldMkLst>
      </pc:sldChg>
      <pc:sldChg chg="modSp mod">
        <pc:chgData name="図師 尚文(ZUSHI Naofumi)" userId="977cf3cf-92ce-4201-a48f-a0fb8aa041a8" providerId="ADAL" clId="{49D70CE5-CB71-48A6-B5C0-6BA2CE984C15}" dt="2025-07-01T04:20:09.542" v="2" actId="1076"/>
        <pc:sldMkLst>
          <pc:docMk/>
          <pc:sldMk cId="1941900167" sldId="4608"/>
        </pc:sldMkLst>
      </pc:sldChg>
      <pc:sldChg chg="modSp mod">
        <pc:chgData name="図師 尚文(ZUSHI Naofumi)" userId="977cf3cf-92ce-4201-a48f-a0fb8aa041a8" providerId="ADAL" clId="{49D70CE5-CB71-48A6-B5C0-6BA2CE984C15}" dt="2025-07-03T09:15:38.504" v="293" actId="20577"/>
        <pc:sldMkLst>
          <pc:docMk/>
          <pc:sldMk cId="219814804" sldId="4609"/>
        </pc:sldMkLst>
      </pc:sldChg>
      <pc:sldChg chg="del">
        <pc:chgData name="図師 尚文(ZUSHI Naofumi)" userId="977cf3cf-92ce-4201-a48f-a0fb8aa041a8" providerId="ADAL" clId="{49D70CE5-CB71-48A6-B5C0-6BA2CE984C15}" dt="2025-07-07T04:28:44.977" v="1148" actId="2696"/>
        <pc:sldMkLst>
          <pc:docMk/>
          <pc:sldMk cId="2421319632" sldId="4610"/>
        </pc:sldMkLst>
      </pc:sldChg>
      <pc:sldChg chg="addSp delSp modSp mod">
        <pc:chgData name="図師 尚文(ZUSHI Naofumi)" userId="977cf3cf-92ce-4201-a48f-a0fb8aa041a8" providerId="ADAL" clId="{49D70CE5-CB71-48A6-B5C0-6BA2CE984C15}" dt="2025-07-01T05:05:30.599" v="211"/>
        <pc:sldMkLst>
          <pc:docMk/>
          <pc:sldMk cId="3155390451" sldId="4611"/>
        </pc:sldMkLst>
      </pc:sldChg>
      <pc:sldChg chg="modSp mod">
        <pc:chgData name="図師 尚文(ZUSHI Naofumi)" userId="977cf3cf-92ce-4201-a48f-a0fb8aa041a8" providerId="ADAL" clId="{49D70CE5-CB71-48A6-B5C0-6BA2CE984C15}" dt="2025-07-01T04:57:38.235" v="181" actId="20577"/>
        <pc:sldMkLst>
          <pc:docMk/>
          <pc:sldMk cId="2587752549" sldId="4612"/>
        </pc:sldMkLst>
      </pc:sldChg>
      <pc:sldChg chg="modSp mod">
        <pc:chgData name="図師 尚文(ZUSHI Naofumi)" userId="977cf3cf-92ce-4201-a48f-a0fb8aa041a8" providerId="ADAL" clId="{49D70CE5-CB71-48A6-B5C0-6BA2CE984C15}" dt="2025-07-01T04:54:31.821" v="79" actId="1076"/>
        <pc:sldMkLst>
          <pc:docMk/>
          <pc:sldMk cId="2336937963" sldId="4615"/>
        </pc:sldMkLst>
      </pc:sldChg>
      <pc:sldChg chg="modSp mod">
        <pc:chgData name="図師 尚文(ZUSHI Naofumi)" userId="977cf3cf-92ce-4201-a48f-a0fb8aa041a8" providerId="ADAL" clId="{49D70CE5-CB71-48A6-B5C0-6BA2CE984C15}" dt="2025-07-01T04:57:01.932" v="163" actId="122"/>
        <pc:sldMkLst>
          <pc:docMk/>
          <pc:sldMk cId="1138322417" sldId="4616"/>
        </pc:sldMkLst>
      </pc:sldChg>
      <pc:sldChg chg="modSp mod">
        <pc:chgData name="図師 尚文(ZUSHI Naofumi)" userId="977cf3cf-92ce-4201-a48f-a0fb8aa041a8" providerId="ADAL" clId="{49D70CE5-CB71-48A6-B5C0-6BA2CE984C15}" dt="2025-07-01T04:57:20.642" v="172" actId="122"/>
        <pc:sldMkLst>
          <pc:docMk/>
          <pc:sldMk cId="952883196" sldId="4617"/>
        </pc:sldMkLst>
      </pc:sldChg>
      <pc:sldChg chg="delSp modSp mod">
        <pc:chgData name="図師 尚文(ZUSHI Naofumi)" userId="977cf3cf-92ce-4201-a48f-a0fb8aa041a8" providerId="ADAL" clId="{49D70CE5-CB71-48A6-B5C0-6BA2CE984C15}" dt="2025-07-07T04:28:04.748" v="1147" actId="20577"/>
        <pc:sldMkLst>
          <pc:docMk/>
          <pc:sldMk cId="3693641678" sldId="4618"/>
        </pc:sldMkLst>
      </pc:sldChg>
    </pc:docChg>
  </pc:docChgLst>
  <pc:docChgLst>
    <pc:chgData name="図師 尚文(ZUSHI Naofumi)" userId="977cf3cf-92ce-4201-a48f-a0fb8aa041a8" providerId="ADAL" clId="{CBA62F14-57CF-4D6D-8856-5E1C9FCA53AC}"/>
    <pc:docChg chg="undo custSel delSld modSld">
      <pc:chgData name="図師 尚文(ZUSHI Naofumi)" userId="977cf3cf-92ce-4201-a48f-a0fb8aa041a8" providerId="ADAL" clId="{CBA62F14-57CF-4D6D-8856-5E1C9FCA53AC}" dt="2025-08-27T07:20:36.361" v="920" actId="207"/>
      <pc:docMkLst>
        <pc:docMk/>
      </pc:docMkLst>
      <pc:sldChg chg="modSp mod modNotesTx">
        <pc:chgData name="図師 尚文(ZUSHI Naofumi)" userId="977cf3cf-92ce-4201-a48f-a0fb8aa041a8" providerId="ADAL" clId="{CBA62F14-57CF-4D6D-8856-5E1C9FCA53AC}" dt="2025-08-27T07:09:28.639" v="760"/>
        <pc:sldMkLst>
          <pc:docMk/>
          <pc:sldMk cId="2336937963" sldId="4615"/>
        </pc:sldMkLst>
      </pc:sldChg>
      <pc:sldChg chg="addSp delSp modSp mod modNotesTx">
        <pc:chgData name="図師 尚文(ZUSHI Naofumi)" userId="977cf3cf-92ce-4201-a48f-a0fb8aa041a8" providerId="ADAL" clId="{CBA62F14-57CF-4D6D-8856-5E1C9FCA53AC}" dt="2025-08-05T06:32:30.764" v="247" actId="20577"/>
        <pc:sldMkLst>
          <pc:docMk/>
          <pc:sldMk cId="2583833697" sldId="4619"/>
        </pc:sldMkLst>
      </pc:sldChg>
      <pc:sldChg chg="modSp del">
        <pc:chgData name="図師 尚文(ZUSHI Naofumi)" userId="977cf3cf-92ce-4201-a48f-a0fb8aa041a8" providerId="ADAL" clId="{CBA62F14-57CF-4D6D-8856-5E1C9FCA53AC}" dt="2025-08-05T06:22:05.277" v="85" actId="2696"/>
        <pc:sldMkLst>
          <pc:docMk/>
          <pc:sldMk cId="1952693638" sldId="4621"/>
        </pc:sldMkLst>
      </pc:sldChg>
      <pc:sldChg chg="modSp mod modNotesTx">
        <pc:chgData name="図師 尚文(ZUSHI Naofumi)" userId="977cf3cf-92ce-4201-a48f-a0fb8aa041a8" providerId="ADAL" clId="{CBA62F14-57CF-4D6D-8856-5E1C9FCA53AC}" dt="2025-08-27T07:18:32.126" v="894" actId="207"/>
        <pc:sldMkLst>
          <pc:docMk/>
          <pc:sldMk cId="4050510179" sldId="4636"/>
        </pc:sldMkLst>
      </pc:sldChg>
      <pc:sldChg chg="addSp delSp modSp mod modNotesTx">
        <pc:chgData name="図師 尚文(ZUSHI Naofumi)" userId="977cf3cf-92ce-4201-a48f-a0fb8aa041a8" providerId="ADAL" clId="{CBA62F14-57CF-4D6D-8856-5E1C9FCA53AC}" dt="2025-08-27T07:09:46.601" v="761" actId="1076"/>
        <pc:sldMkLst>
          <pc:docMk/>
          <pc:sldMk cId="1947955559" sldId="4643"/>
        </pc:sldMkLst>
      </pc:sldChg>
      <pc:sldChg chg="modSp mod modNotesTx">
        <pc:chgData name="図師 尚文(ZUSHI Naofumi)" userId="977cf3cf-92ce-4201-a48f-a0fb8aa041a8" providerId="ADAL" clId="{CBA62F14-57CF-4D6D-8856-5E1C9FCA53AC}" dt="2025-08-27T07:20:36.361" v="920" actId="207"/>
        <pc:sldMkLst>
          <pc:docMk/>
          <pc:sldMk cId="3908988800" sldId="4644"/>
        </pc:sldMkLst>
      </pc:sldChg>
      <pc:sldChg chg="delSp modSp del mod delDesignElem">
        <pc:chgData name="図師 尚文(ZUSHI Naofumi)" userId="977cf3cf-92ce-4201-a48f-a0fb8aa041a8" providerId="ADAL" clId="{CBA62F14-57CF-4D6D-8856-5E1C9FCA53AC}" dt="2025-08-05T06:15:55.946" v="63" actId="2696"/>
        <pc:sldMkLst>
          <pc:docMk/>
          <pc:sldMk cId="46438172" sldId="4654"/>
        </pc:sldMkLst>
      </pc:sldChg>
      <pc:sldChg chg="delSp modSp del mod delDesignElem">
        <pc:chgData name="図師 尚文(ZUSHI Naofumi)" userId="977cf3cf-92ce-4201-a48f-a0fb8aa041a8" providerId="ADAL" clId="{CBA62F14-57CF-4D6D-8856-5E1C9FCA53AC}" dt="2025-08-05T06:21:15.121" v="77" actId="2696"/>
        <pc:sldMkLst>
          <pc:docMk/>
          <pc:sldMk cId="404267117" sldId="4655"/>
        </pc:sldMkLst>
      </pc:sldChg>
      <pc:sldChg chg="delSp modSp del delDesignElem">
        <pc:chgData name="図師 尚文(ZUSHI Naofumi)" userId="977cf3cf-92ce-4201-a48f-a0fb8aa041a8" providerId="ADAL" clId="{CBA62F14-57CF-4D6D-8856-5E1C9FCA53AC}" dt="2025-08-05T06:21:46.437" v="84" actId="2696"/>
        <pc:sldMkLst>
          <pc:docMk/>
          <pc:sldMk cId="1551121428" sldId="4656"/>
        </pc:sldMkLst>
      </pc:sldChg>
      <pc:sldChg chg="delSp modSp del delDesignElem">
        <pc:chgData name="図師 尚文(ZUSHI Naofumi)" userId="977cf3cf-92ce-4201-a48f-a0fb8aa041a8" providerId="ADAL" clId="{CBA62F14-57CF-4D6D-8856-5E1C9FCA53AC}" dt="2025-08-05T06:22:05.277" v="85" actId="2696"/>
        <pc:sldMkLst>
          <pc:docMk/>
          <pc:sldMk cId="2592436465" sldId="4657"/>
        </pc:sldMkLst>
      </pc:sldChg>
      <pc:sldChg chg="modSp del">
        <pc:chgData name="図師 尚文(ZUSHI Naofumi)" userId="977cf3cf-92ce-4201-a48f-a0fb8aa041a8" providerId="ADAL" clId="{CBA62F14-57CF-4D6D-8856-5E1C9FCA53AC}" dt="2025-08-05T06:21:38.993" v="83" actId="2696"/>
        <pc:sldMkLst>
          <pc:docMk/>
          <pc:sldMk cId="2181759849" sldId="4659"/>
        </pc:sldMkLst>
      </pc:sldChg>
      <pc:sldChg chg="addSp delSp modSp mod modNotesTx">
        <pc:chgData name="図師 尚文(ZUSHI Naofumi)" userId="977cf3cf-92ce-4201-a48f-a0fb8aa041a8" providerId="ADAL" clId="{CBA62F14-57CF-4D6D-8856-5E1C9FCA53AC}" dt="2025-08-27T07:11:39.031" v="777" actId="20577"/>
        <pc:sldMkLst>
          <pc:docMk/>
          <pc:sldMk cId="3663815364" sldId="4660"/>
        </pc:sldMkLst>
      </pc:sldChg>
      <pc:sldChg chg="addSp delSp modSp mod modNotesTx">
        <pc:chgData name="図師 尚文(ZUSHI Naofumi)" userId="977cf3cf-92ce-4201-a48f-a0fb8aa041a8" providerId="ADAL" clId="{CBA62F14-57CF-4D6D-8856-5E1C9FCA53AC}" dt="2025-08-27T07:19:38.608" v="906" actId="1076"/>
        <pc:sldMkLst>
          <pc:docMk/>
          <pc:sldMk cId="3207279680" sldId="4661"/>
        </pc:sldMkLst>
      </pc:sldChg>
      <pc:sldChg chg="addSp modSp mod modNotesTx">
        <pc:chgData name="図師 尚文(ZUSHI Naofumi)" userId="977cf3cf-92ce-4201-a48f-a0fb8aa041a8" providerId="ADAL" clId="{CBA62F14-57CF-4D6D-8856-5E1C9FCA53AC}" dt="2025-08-27T07:19:11.696" v="901" actId="1076"/>
        <pc:sldMkLst>
          <pc:docMk/>
          <pc:sldMk cId="3128931610" sldId="4662"/>
        </pc:sldMkLst>
      </pc:sldChg>
      <pc:sldChg chg="del">
        <pc:chgData name="図師 尚文(ZUSHI Naofumi)" userId="977cf3cf-92ce-4201-a48f-a0fb8aa041a8" providerId="ADAL" clId="{CBA62F14-57CF-4D6D-8856-5E1C9FCA53AC}" dt="2025-08-05T06:22:05.277" v="85" actId="2696"/>
        <pc:sldMkLst>
          <pc:docMk/>
          <pc:sldMk cId="3296843862" sldId="4663"/>
        </pc:sldMkLst>
      </pc:sldChg>
      <pc:sldChg chg="addSp delSp modSp mod">
        <pc:chgData name="図師 尚文(ZUSHI Naofumi)" userId="977cf3cf-92ce-4201-a48f-a0fb8aa041a8" providerId="ADAL" clId="{CBA62F14-57CF-4D6D-8856-5E1C9FCA53AC}" dt="2025-08-27T07:10:35.837" v="768" actId="207"/>
        <pc:sldMkLst>
          <pc:docMk/>
          <pc:sldMk cId="3918610965" sldId="4663"/>
        </pc:sldMkLst>
      </pc:sldChg>
    </pc:docChg>
  </pc:docChgLst>
  <pc:docChgLst>
    <pc:chgData name="図師 尚文(ZUSHI Naofumi)" userId="977cf3cf-92ce-4201-a48f-a0fb8aa041a8" providerId="ADAL" clId="{92109B87-CC47-4C4F-BABB-5D075891142A}"/>
    <pc:docChg chg="undo custSel delSld modSld sldOrd">
      <pc:chgData name="図師 尚文(ZUSHI Naofumi)" userId="977cf3cf-92ce-4201-a48f-a0fb8aa041a8" providerId="ADAL" clId="{92109B87-CC47-4C4F-BABB-5D075891142A}" dt="2025-07-09T04:18:59.486" v="557" actId="2696"/>
      <pc:docMkLst>
        <pc:docMk/>
      </pc:docMkLst>
      <pc:sldChg chg="del">
        <pc:chgData name="図師 尚文(ZUSHI Naofumi)" userId="977cf3cf-92ce-4201-a48f-a0fb8aa041a8" providerId="ADAL" clId="{92109B87-CC47-4C4F-BABB-5D075891142A}" dt="2025-07-09T02:46:09.762" v="97" actId="2696"/>
        <pc:sldMkLst>
          <pc:docMk/>
          <pc:sldMk cId="3008278466" sldId="275"/>
        </pc:sldMkLst>
      </pc:sldChg>
      <pc:sldChg chg="del">
        <pc:chgData name="図師 尚文(ZUSHI Naofumi)" userId="977cf3cf-92ce-4201-a48f-a0fb8aa041a8" providerId="ADAL" clId="{92109B87-CC47-4C4F-BABB-5D075891142A}" dt="2025-07-09T02:46:09.762" v="97" actId="2696"/>
        <pc:sldMkLst>
          <pc:docMk/>
          <pc:sldMk cId="690318877" sldId="281"/>
        </pc:sldMkLst>
      </pc:sldChg>
      <pc:sldChg chg="del">
        <pc:chgData name="図師 尚文(ZUSHI Naofumi)" userId="977cf3cf-92ce-4201-a48f-a0fb8aa041a8" providerId="ADAL" clId="{92109B87-CC47-4C4F-BABB-5D075891142A}" dt="2025-07-09T02:41:21.899" v="0" actId="2696"/>
        <pc:sldMkLst>
          <pc:docMk/>
          <pc:sldMk cId="667736295" sldId="4549"/>
        </pc:sldMkLst>
      </pc:sldChg>
      <pc:sldChg chg="del">
        <pc:chgData name="図師 尚文(ZUSHI Naofumi)" userId="977cf3cf-92ce-4201-a48f-a0fb8aa041a8" providerId="ADAL" clId="{92109B87-CC47-4C4F-BABB-5D075891142A}" dt="2025-07-09T02:46:09.762" v="97" actId="2696"/>
        <pc:sldMkLst>
          <pc:docMk/>
          <pc:sldMk cId="3631900770" sldId="4588"/>
        </pc:sldMkLst>
      </pc:sldChg>
      <pc:sldChg chg="del">
        <pc:chgData name="図師 尚文(ZUSHI Naofumi)" userId="977cf3cf-92ce-4201-a48f-a0fb8aa041a8" providerId="ADAL" clId="{92109B87-CC47-4C4F-BABB-5D075891142A}" dt="2025-07-09T02:46:09.762" v="97" actId="2696"/>
        <pc:sldMkLst>
          <pc:docMk/>
          <pc:sldMk cId="1159575335" sldId="4593"/>
        </pc:sldMkLst>
      </pc:sldChg>
      <pc:sldChg chg="del">
        <pc:chgData name="図師 尚文(ZUSHI Naofumi)" userId="977cf3cf-92ce-4201-a48f-a0fb8aa041a8" providerId="ADAL" clId="{92109B87-CC47-4C4F-BABB-5D075891142A}" dt="2025-07-09T02:46:09.762" v="97" actId="2696"/>
        <pc:sldMkLst>
          <pc:docMk/>
          <pc:sldMk cId="3913759922" sldId="4594"/>
        </pc:sldMkLst>
      </pc:sldChg>
      <pc:sldChg chg="del">
        <pc:chgData name="図師 尚文(ZUSHI Naofumi)" userId="977cf3cf-92ce-4201-a48f-a0fb8aa041a8" providerId="ADAL" clId="{92109B87-CC47-4C4F-BABB-5D075891142A}" dt="2025-07-09T02:46:09.762" v="97" actId="2696"/>
        <pc:sldMkLst>
          <pc:docMk/>
          <pc:sldMk cId="386693171" sldId="4595"/>
        </pc:sldMkLst>
      </pc:sldChg>
      <pc:sldChg chg="del">
        <pc:chgData name="図師 尚文(ZUSHI Naofumi)" userId="977cf3cf-92ce-4201-a48f-a0fb8aa041a8" providerId="ADAL" clId="{92109B87-CC47-4C4F-BABB-5D075891142A}" dt="2025-07-09T02:46:09.762" v="97" actId="2696"/>
        <pc:sldMkLst>
          <pc:docMk/>
          <pc:sldMk cId="3243855120" sldId="4596"/>
        </pc:sldMkLst>
      </pc:sldChg>
      <pc:sldChg chg="del">
        <pc:chgData name="図師 尚文(ZUSHI Naofumi)" userId="977cf3cf-92ce-4201-a48f-a0fb8aa041a8" providerId="ADAL" clId="{92109B87-CC47-4C4F-BABB-5D075891142A}" dt="2025-07-09T02:46:09.762" v="97" actId="2696"/>
        <pc:sldMkLst>
          <pc:docMk/>
          <pc:sldMk cId="2930316605" sldId="4597"/>
        </pc:sldMkLst>
      </pc:sldChg>
      <pc:sldChg chg="addSp delSp modSp del mod setBg setClrOvrMap delDesignElem">
        <pc:chgData name="図師 尚文(ZUSHI Naofumi)" userId="977cf3cf-92ce-4201-a48f-a0fb8aa041a8" providerId="ADAL" clId="{92109B87-CC47-4C4F-BABB-5D075891142A}" dt="2025-07-09T03:01:56.841" v="184" actId="2696"/>
        <pc:sldMkLst>
          <pc:docMk/>
          <pc:sldMk cId="2365225675" sldId="4599"/>
        </pc:sldMkLst>
      </pc:sldChg>
      <pc:sldChg chg="del">
        <pc:chgData name="図師 尚文(ZUSHI Naofumi)" userId="977cf3cf-92ce-4201-a48f-a0fb8aa041a8" providerId="ADAL" clId="{92109B87-CC47-4C4F-BABB-5D075891142A}" dt="2025-07-09T02:46:09.762" v="97" actId="2696"/>
        <pc:sldMkLst>
          <pc:docMk/>
          <pc:sldMk cId="3229941991" sldId="4600"/>
        </pc:sldMkLst>
      </pc:sldChg>
      <pc:sldChg chg="del">
        <pc:chgData name="図師 尚文(ZUSHI Naofumi)" userId="977cf3cf-92ce-4201-a48f-a0fb8aa041a8" providerId="ADAL" clId="{92109B87-CC47-4C4F-BABB-5D075891142A}" dt="2025-07-09T02:46:09.762" v="97" actId="2696"/>
        <pc:sldMkLst>
          <pc:docMk/>
          <pc:sldMk cId="318214588" sldId="4604"/>
        </pc:sldMkLst>
      </pc:sldChg>
      <pc:sldChg chg="del">
        <pc:chgData name="図師 尚文(ZUSHI Naofumi)" userId="977cf3cf-92ce-4201-a48f-a0fb8aa041a8" providerId="ADAL" clId="{92109B87-CC47-4C4F-BABB-5D075891142A}" dt="2025-07-09T02:46:09.762" v="97" actId="2696"/>
        <pc:sldMkLst>
          <pc:docMk/>
          <pc:sldMk cId="514044093" sldId="4605"/>
        </pc:sldMkLst>
      </pc:sldChg>
      <pc:sldChg chg="del">
        <pc:chgData name="図師 尚文(ZUSHI Naofumi)" userId="977cf3cf-92ce-4201-a48f-a0fb8aa041a8" providerId="ADAL" clId="{92109B87-CC47-4C4F-BABB-5D075891142A}" dt="2025-07-09T02:46:09.762" v="97" actId="2696"/>
        <pc:sldMkLst>
          <pc:docMk/>
          <pc:sldMk cId="1365428474" sldId="4606"/>
        </pc:sldMkLst>
      </pc:sldChg>
      <pc:sldChg chg="del">
        <pc:chgData name="図師 尚文(ZUSHI Naofumi)" userId="977cf3cf-92ce-4201-a48f-a0fb8aa041a8" providerId="ADAL" clId="{92109B87-CC47-4C4F-BABB-5D075891142A}" dt="2025-07-09T02:46:09.762" v="97" actId="2696"/>
        <pc:sldMkLst>
          <pc:docMk/>
          <pc:sldMk cId="262964398" sldId="4607"/>
        </pc:sldMkLst>
      </pc:sldChg>
      <pc:sldChg chg="del">
        <pc:chgData name="図師 尚文(ZUSHI Naofumi)" userId="977cf3cf-92ce-4201-a48f-a0fb8aa041a8" providerId="ADAL" clId="{92109B87-CC47-4C4F-BABB-5D075891142A}" dt="2025-07-09T02:46:09.762" v="97" actId="2696"/>
        <pc:sldMkLst>
          <pc:docMk/>
          <pc:sldMk cId="1941900167" sldId="4608"/>
        </pc:sldMkLst>
      </pc:sldChg>
      <pc:sldChg chg="del">
        <pc:chgData name="図師 尚文(ZUSHI Naofumi)" userId="977cf3cf-92ce-4201-a48f-a0fb8aa041a8" providerId="ADAL" clId="{92109B87-CC47-4C4F-BABB-5D075891142A}" dt="2025-07-09T02:46:09.762" v="97" actId="2696"/>
        <pc:sldMkLst>
          <pc:docMk/>
          <pc:sldMk cId="219814804" sldId="4609"/>
        </pc:sldMkLst>
      </pc:sldChg>
      <pc:sldChg chg="del">
        <pc:chgData name="図師 尚文(ZUSHI Naofumi)" userId="977cf3cf-92ce-4201-a48f-a0fb8aa041a8" providerId="ADAL" clId="{92109B87-CC47-4C4F-BABB-5D075891142A}" dt="2025-07-09T02:46:09.762" v="97" actId="2696"/>
        <pc:sldMkLst>
          <pc:docMk/>
          <pc:sldMk cId="3155390451" sldId="4611"/>
        </pc:sldMkLst>
      </pc:sldChg>
      <pc:sldChg chg="del">
        <pc:chgData name="図師 尚文(ZUSHI Naofumi)" userId="977cf3cf-92ce-4201-a48f-a0fb8aa041a8" providerId="ADAL" clId="{92109B87-CC47-4C4F-BABB-5D075891142A}" dt="2025-07-09T02:46:09.762" v="97" actId="2696"/>
        <pc:sldMkLst>
          <pc:docMk/>
          <pc:sldMk cId="2587752549" sldId="4612"/>
        </pc:sldMkLst>
      </pc:sldChg>
      <pc:sldChg chg="del">
        <pc:chgData name="図師 尚文(ZUSHI Naofumi)" userId="977cf3cf-92ce-4201-a48f-a0fb8aa041a8" providerId="ADAL" clId="{92109B87-CC47-4C4F-BABB-5D075891142A}" dt="2025-07-09T02:46:09.762" v="97" actId="2696"/>
        <pc:sldMkLst>
          <pc:docMk/>
          <pc:sldMk cId="3076587696" sldId="4614"/>
        </pc:sldMkLst>
      </pc:sldChg>
      <pc:sldChg chg="modSp mod">
        <pc:chgData name="図師 尚文(ZUSHI Naofumi)" userId="977cf3cf-92ce-4201-a48f-a0fb8aa041a8" providerId="ADAL" clId="{92109B87-CC47-4C4F-BABB-5D075891142A}" dt="2025-07-09T02:50:31.771" v="132"/>
        <pc:sldMkLst>
          <pc:docMk/>
          <pc:sldMk cId="2336937963" sldId="4615"/>
        </pc:sldMkLst>
      </pc:sldChg>
      <pc:sldChg chg="del">
        <pc:chgData name="図師 尚文(ZUSHI Naofumi)" userId="977cf3cf-92ce-4201-a48f-a0fb8aa041a8" providerId="ADAL" clId="{92109B87-CC47-4C4F-BABB-5D075891142A}" dt="2025-07-09T02:46:09.762" v="97" actId="2696"/>
        <pc:sldMkLst>
          <pc:docMk/>
          <pc:sldMk cId="1138322417" sldId="4616"/>
        </pc:sldMkLst>
      </pc:sldChg>
      <pc:sldChg chg="del">
        <pc:chgData name="図師 尚文(ZUSHI Naofumi)" userId="977cf3cf-92ce-4201-a48f-a0fb8aa041a8" providerId="ADAL" clId="{92109B87-CC47-4C4F-BABB-5D075891142A}" dt="2025-07-09T02:46:09.762" v="97" actId="2696"/>
        <pc:sldMkLst>
          <pc:docMk/>
          <pc:sldMk cId="952883196" sldId="4617"/>
        </pc:sldMkLst>
      </pc:sldChg>
      <pc:sldChg chg="del">
        <pc:chgData name="図師 尚文(ZUSHI Naofumi)" userId="977cf3cf-92ce-4201-a48f-a0fb8aa041a8" providerId="ADAL" clId="{92109B87-CC47-4C4F-BABB-5D075891142A}" dt="2025-07-09T02:46:09.762" v="97" actId="2696"/>
        <pc:sldMkLst>
          <pc:docMk/>
          <pc:sldMk cId="3693641678" sldId="4618"/>
        </pc:sldMkLst>
      </pc:sldChg>
      <pc:sldChg chg="addSp delSp modSp mod">
        <pc:chgData name="図師 尚文(ZUSHI Naofumi)" userId="977cf3cf-92ce-4201-a48f-a0fb8aa041a8" providerId="ADAL" clId="{92109B87-CC47-4C4F-BABB-5D075891142A}" dt="2025-07-09T02:43:55.162" v="56" actId="20577"/>
        <pc:sldMkLst>
          <pc:docMk/>
          <pc:sldMk cId="2583833697" sldId="4619"/>
        </pc:sldMkLst>
      </pc:sldChg>
      <pc:sldChg chg="delSp modSp mod ord">
        <pc:chgData name="図師 尚文(ZUSHI Naofumi)" userId="977cf3cf-92ce-4201-a48f-a0fb8aa041a8" providerId="ADAL" clId="{92109B87-CC47-4C4F-BABB-5D075891142A}" dt="2025-07-09T04:13:07.562" v="379" actId="21"/>
        <pc:sldMkLst>
          <pc:docMk/>
          <pc:sldMk cId="1952693638" sldId="4621"/>
        </pc:sldMkLst>
      </pc:sldChg>
      <pc:sldChg chg="addSp modSp mod ord">
        <pc:chgData name="図師 尚文(ZUSHI Naofumi)" userId="977cf3cf-92ce-4201-a48f-a0fb8aa041a8" providerId="ADAL" clId="{92109B87-CC47-4C4F-BABB-5D075891142A}" dt="2025-07-09T04:11:57.700" v="369" actId="20577"/>
        <pc:sldMkLst>
          <pc:docMk/>
          <pc:sldMk cId="4050510179" sldId="4636"/>
        </pc:sldMkLst>
      </pc:sldChg>
      <pc:sldChg chg="modSp del ord">
        <pc:chgData name="図師 尚文(ZUSHI Naofumi)" userId="977cf3cf-92ce-4201-a48f-a0fb8aa041a8" providerId="ADAL" clId="{92109B87-CC47-4C4F-BABB-5D075891142A}" dt="2025-07-09T03:02:44.929" v="191" actId="2696"/>
        <pc:sldMkLst>
          <pc:docMk/>
          <pc:sldMk cId="2579282434" sldId="4637"/>
        </pc:sldMkLst>
      </pc:sldChg>
      <pc:sldChg chg="del">
        <pc:chgData name="図師 尚文(ZUSHI Naofumi)" userId="977cf3cf-92ce-4201-a48f-a0fb8aa041a8" providerId="ADAL" clId="{92109B87-CC47-4C4F-BABB-5D075891142A}" dt="2025-07-09T02:47:44.374" v="100" actId="2696"/>
        <pc:sldMkLst>
          <pc:docMk/>
          <pc:sldMk cId="173951079" sldId="4638"/>
        </pc:sldMkLst>
      </pc:sldChg>
      <pc:sldChg chg="del">
        <pc:chgData name="図師 尚文(ZUSHI Naofumi)" userId="977cf3cf-92ce-4201-a48f-a0fb8aa041a8" providerId="ADAL" clId="{92109B87-CC47-4C4F-BABB-5D075891142A}" dt="2025-07-09T02:47:44.374" v="100" actId="2696"/>
        <pc:sldMkLst>
          <pc:docMk/>
          <pc:sldMk cId="3520045105" sldId="4639"/>
        </pc:sldMkLst>
      </pc:sldChg>
      <pc:sldChg chg="del">
        <pc:chgData name="図師 尚文(ZUSHI Naofumi)" userId="977cf3cf-92ce-4201-a48f-a0fb8aa041a8" providerId="ADAL" clId="{92109B87-CC47-4C4F-BABB-5D075891142A}" dt="2025-07-09T02:47:14.387" v="98" actId="2696"/>
        <pc:sldMkLst>
          <pc:docMk/>
          <pc:sldMk cId="207274907" sldId="4640"/>
        </pc:sldMkLst>
      </pc:sldChg>
      <pc:sldChg chg="del">
        <pc:chgData name="図師 尚文(ZUSHI Naofumi)" userId="977cf3cf-92ce-4201-a48f-a0fb8aa041a8" providerId="ADAL" clId="{92109B87-CC47-4C4F-BABB-5D075891142A}" dt="2025-07-09T02:47:44.374" v="100" actId="2696"/>
        <pc:sldMkLst>
          <pc:docMk/>
          <pc:sldMk cId="1890382150" sldId="4640"/>
        </pc:sldMkLst>
      </pc:sldChg>
      <pc:sldChg chg="addSp delSp modSp del mod addAnim delAnim delDesignElem chgLayout">
        <pc:chgData name="図師 尚文(ZUSHI Naofumi)" userId="977cf3cf-92ce-4201-a48f-a0fb8aa041a8" providerId="ADAL" clId="{92109B87-CC47-4C4F-BABB-5D075891142A}" dt="2025-07-09T03:02:19.948" v="187" actId="2696"/>
        <pc:sldMkLst>
          <pc:docMk/>
          <pc:sldMk cId="3127363731" sldId="4641"/>
        </pc:sldMkLst>
      </pc:sldChg>
      <pc:sldChg chg="del delDesignElem">
        <pc:chgData name="図師 尚文(ZUSHI Naofumi)" userId="977cf3cf-92ce-4201-a48f-a0fb8aa041a8" providerId="ADAL" clId="{92109B87-CC47-4C4F-BABB-5D075891142A}" dt="2025-07-09T02:49:17.822" v="119" actId="2696"/>
        <pc:sldMkLst>
          <pc:docMk/>
          <pc:sldMk cId="2661745511" sldId="4642"/>
        </pc:sldMkLst>
      </pc:sldChg>
      <pc:sldChg chg="addSp delSp modSp mod">
        <pc:chgData name="図師 尚文(ZUSHI Naofumi)" userId="977cf3cf-92ce-4201-a48f-a0fb8aa041a8" providerId="ADAL" clId="{92109B87-CC47-4C4F-BABB-5D075891142A}" dt="2025-07-09T04:18:24.961" v="556" actId="14100"/>
        <pc:sldMkLst>
          <pc:docMk/>
          <pc:sldMk cId="1947955559" sldId="4643"/>
        </pc:sldMkLst>
      </pc:sldChg>
      <pc:sldChg chg="addSp delSp modSp mod ord">
        <pc:chgData name="図師 尚文(ZUSHI Naofumi)" userId="977cf3cf-92ce-4201-a48f-a0fb8aa041a8" providerId="ADAL" clId="{92109B87-CC47-4C4F-BABB-5D075891142A}" dt="2025-07-09T04:16:09.270" v="465" actId="1076"/>
        <pc:sldMkLst>
          <pc:docMk/>
          <pc:sldMk cId="3908988800" sldId="4644"/>
        </pc:sldMkLst>
      </pc:sldChg>
      <pc:sldChg chg="modSp del">
        <pc:chgData name="図師 尚文(ZUSHI Naofumi)" userId="977cf3cf-92ce-4201-a48f-a0fb8aa041a8" providerId="ADAL" clId="{92109B87-CC47-4C4F-BABB-5D075891142A}" dt="2025-07-09T04:18:59.486" v="557" actId="2696"/>
        <pc:sldMkLst>
          <pc:docMk/>
          <pc:sldMk cId="1672136761" sldId="4645"/>
        </pc:sldMkLst>
      </pc:sldChg>
      <pc:sldChg chg="modSp del delDesignElem">
        <pc:chgData name="図師 尚文(ZUSHI Naofumi)" userId="977cf3cf-92ce-4201-a48f-a0fb8aa041a8" providerId="ADAL" clId="{92109B87-CC47-4C4F-BABB-5D075891142A}" dt="2025-07-09T03:02:23.403" v="188" actId="2696"/>
        <pc:sldMkLst>
          <pc:docMk/>
          <pc:sldMk cId="1459976084" sldId="4646"/>
        </pc:sldMkLst>
      </pc:sldChg>
      <pc:sldChg chg="modSp del ord">
        <pc:chgData name="図師 尚文(ZUSHI Naofumi)" userId="977cf3cf-92ce-4201-a48f-a0fb8aa041a8" providerId="ADAL" clId="{92109B87-CC47-4C4F-BABB-5D075891142A}" dt="2025-07-09T04:12:57.047" v="376" actId="2696"/>
        <pc:sldMkLst>
          <pc:docMk/>
          <pc:sldMk cId="2427216516" sldId="4647"/>
        </pc:sldMkLst>
      </pc:sldChg>
      <pc:sldChg chg="modSp del ord">
        <pc:chgData name="図師 尚文(ZUSHI Naofumi)" userId="977cf3cf-92ce-4201-a48f-a0fb8aa041a8" providerId="ADAL" clId="{92109B87-CC47-4C4F-BABB-5D075891142A}" dt="2025-07-09T04:12:57.047" v="376" actId="2696"/>
        <pc:sldMkLst>
          <pc:docMk/>
          <pc:sldMk cId="3777881286" sldId="4648"/>
        </pc:sldMkLst>
      </pc:sldChg>
      <pc:sldChg chg="modSp del">
        <pc:chgData name="図師 尚文(ZUSHI Naofumi)" userId="977cf3cf-92ce-4201-a48f-a0fb8aa041a8" providerId="ADAL" clId="{92109B87-CC47-4C4F-BABB-5D075891142A}" dt="2025-07-09T04:18:59.486" v="557" actId="2696"/>
        <pc:sldMkLst>
          <pc:docMk/>
          <pc:sldMk cId="1043497108" sldId="4649"/>
        </pc:sldMkLst>
      </pc:sldChg>
      <pc:sldChg chg="modSp del delDesignElem">
        <pc:chgData name="図師 尚文(ZUSHI Naofumi)" userId="977cf3cf-92ce-4201-a48f-a0fb8aa041a8" providerId="ADAL" clId="{92109B87-CC47-4C4F-BABB-5D075891142A}" dt="2025-07-09T04:18:59.486" v="557" actId="2696"/>
        <pc:sldMkLst>
          <pc:docMk/>
          <pc:sldMk cId="1935057659" sldId="4650"/>
        </pc:sldMkLst>
      </pc:sldChg>
      <pc:sldChg chg="modSp del">
        <pc:chgData name="図師 尚文(ZUSHI Naofumi)" userId="977cf3cf-92ce-4201-a48f-a0fb8aa041a8" providerId="ADAL" clId="{92109B87-CC47-4C4F-BABB-5D075891142A}" dt="2025-07-09T04:18:59.486" v="557" actId="2696"/>
        <pc:sldMkLst>
          <pc:docMk/>
          <pc:sldMk cId="336011316" sldId="4651"/>
        </pc:sldMkLst>
      </pc:sldChg>
      <pc:sldChg chg="modSp del">
        <pc:chgData name="図師 尚文(ZUSHI Naofumi)" userId="977cf3cf-92ce-4201-a48f-a0fb8aa041a8" providerId="ADAL" clId="{92109B87-CC47-4C4F-BABB-5D075891142A}" dt="2025-07-09T04:18:59.486" v="557" actId="2696"/>
        <pc:sldMkLst>
          <pc:docMk/>
          <pc:sldMk cId="2367242554" sldId="4652"/>
        </pc:sldMkLst>
      </pc:sldChg>
      <pc:sldChg chg="modSp del">
        <pc:chgData name="図師 尚文(ZUSHI Naofumi)" userId="977cf3cf-92ce-4201-a48f-a0fb8aa041a8" providerId="ADAL" clId="{92109B87-CC47-4C4F-BABB-5D075891142A}" dt="2025-07-09T04:18:59.486" v="557" actId="2696"/>
        <pc:sldMkLst>
          <pc:docMk/>
          <pc:sldMk cId="693060023" sldId="4653"/>
        </pc:sldMkLst>
      </pc:sldChg>
      <pc:sldChg chg="addSp delSp modSp mod ord setBg setClrOvrMap delDesignElem">
        <pc:chgData name="図師 尚文(ZUSHI Naofumi)" userId="977cf3cf-92ce-4201-a48f-a0fb8aa041a8" providerId="ADAL" clId="{92109B87-CC47-4C4F-BABB-5D075891142A}" dt="2025-07-09T03:00:34.021" v="166" actId="255"/>
        <pc:sldMkLst>
          <pc:docMk/>
          <pc:sldMk cId="46438172" sldId="4654"/>
        </pc:sldMkLst>
      </pc:sldChg>
      <pc:sldChg chg="addSp del delDesignElem">
        <pc:chgData name="図師 尚文(ZUSHI Naofumi)" userId="977cf3cf-92ce-4201-a48f-a0fb8aa041a8" providerId="ADAL" clId="{92109B87-CC47-4C4F-BABB-5D075891142A}" dt="2025-07-09T02:49:34.403" v="121"/>
        <pc:sldMkLst>
          <pc:docMk/>
          <pc:sldMk cId="425995128" sldId="4654"/>
        </pc:sldMkLst>
      </pc:sldChg>
      <pc:sldChg chg="addSp delSp modSp mod setBg delDesignElem">
        <pc:chgData name="図師 尚文(ZUSHI Naofumi)" userId="977cf3cf-92ce-4201-a48f-a0fb8aa041a8" providerId="ADAL" clId="{92109B87-CC47-4C4F-BABB-5D075891142A}" dt="2025-07-09T03:00:39.570" v="168" actId="27636"/>
        <pc:sldMkLst>
          <pc:docMk/>
          <pc:sldMk cId="404267117" sldId="4655"/>
        </pc:sldMkLst>
      </pc:sldChg>
      <pc:sldChg chg="addSp del delDesignElem">
        <pc:chgData name="図師 尚文(ZUSHI Naofumi)" userId="977cf3cf-92ce-4201-a48f-a0fb8aa041a8" providerId="ADAL" clId="{92109B87-CC47-4C4F-BABB-5D075891142A}" dt="2025-07-09T02:59:54.615" v="157"/>
        <pc:sldMkLst>
          <pc:docMk/>
          <pc:sldMk cId="2646034173" sldId="4655"/>
        </pc:sldMkLst>
      </pc:sldChg>
      <pc:sldChg chg="addSp delSp modSp mod setBg delDesignElem">
        <pc:chgData name="図師 尚文(ZUSHI Naofumi)" userId="977cf3cf-92ce-4201-a48f-a0fb8aa041a8" providerId="ADAL" clId="{92109B87-CC47-4C4F-BABB-5D075891142A}" dt="2025-07-09T03:01:08.185" v="175"/>
        <pc:sldMkLst>
          <pc:docMk/>
          <pc:sldMk cId="1551121428" sldId="4656"/>
        </pc:sldMkLst>
      </pc:sldChg>
      <pc:sldChg chg="addSp delSp modSp mod setBg delDesignElem">
        <pc:chgData name="図師 尚文(ZUSHI Naofumi)" userId="977cf3cf-92ce-4201-a48f-a0fb8aa041a8" providerId="ADAL" clId="{92109B87-CC47-4C4F-BABB-5D075891142A}" dt="2025-07-09T03:01:44.991" v="183" actId="255"/>
        <pc:sldMkLst>
          <pc:docMk/>
          <pc:sldMk cId="2592436465" sldId="4657"/>
        </pc:sldMkLst>
      </pc:sldChg>
      <pc:sldChg chg="addSp modSp del">
        <pc:chgData name="図師 尚文(ZUSHI Naofumi)" userId="977cf3cf-92ce-4201-a48f-a0fb8aa041a8" providerId="ADAL" clId="{92109B87-CC47-4C4F-BABB-5D075891142A}" dt="2025-07-09T04:12:09.226" v="372" actId="2696"/>
        <pc:sldMkLst>
          <pc:docMk/>
          <pc:sldMk cId="2672287891" sldId="4658"/>
        </pc:sldMkLst>
      </pc:sldChg>
      <pc:sldChg chg="addSp modSp ord">
        <pc:chgData name="図師 尚文(ZUSHI Naofumi)" userId="977cf3cf-92ce-4201-a48f-a0fb8aa041a8" providerId="ADAL" clId="{92109B87-CC47-4C4F-BABB-5D075891142A}" dt="2025-07-09T04:12:30.719" v="374"/>
        <pc:sldMkLst>
          <pc:docMk/>
          <pc:sldMk cId="2181759849" sldId="4659"/>
        </pc:sldMkLst>
      </pc:sldChg>
      <pc:sldChg chg="modSp mod">
        <pc:chgData name="図師 尚文(ZUSHI Naofumi)" userId="977cf3cf-92ce-4201-a48f-a0fb8aa041a8" providerId="ADAL" clId="{92109B87-CC47-4C4F-BABB-5D075891142A}" dt="2025-07-09T04:03:57.287" v="303" actId="1076"/>
        <pc:sldMkLst>
          <pc:docMk/>
          <pc:sldMk cId="3663815364" sldId="4660"/>
        </pc:sldMkLst>
      </pc:sldChg>
      <pc:sldChg chg="delSp modSp mod ord">
        <pc:chgData name="図師 尚文(ZUSHI Naofumi)" userId="977cf3cf-92ce-4201-a48f-a0fb8aa041a8" providerId="ADAL" clId="{92109B87-CC47-4C4F-BABB-5D075891142A}" dt="2025-07-09T04:13:29.477" v="382" actId="20577"/>
        <pc:sldMkLst>
          <pc:docMk/>
          <pc:sldMk cId="3207279680" sldId="466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F0AEE085-FE0D-4E51-9491-8E7C2A890A4B}"/>
              </a:ext>
            </a:extLst>
          </p:cNvPr>
          <p:cNvSpPr>
            <a:spLocks noGrp="1"/>
          </p:cNvSpPr>
          <p:nvPr>
            <p:ph type="hdr" sz="quarter"/>
          </p:nvPr>
        </p:nvSpPr>
        <p:spPr>
          <a:xfrm>
            <a:off x="1" y="1"/>
            <a:ext cx="2918621" cy="494813"/>
          </a:xfrm>
          <a:prstGeom prst="rect">
            <a:avLst/>
          </a:prstGeom>
        </p:spPr>
        <p:txBody>
          <a:bodyPr vert="horz" lIns="90629" tIns="45314" rIns="90629" bIns="45314"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06A88AA2-C057-4763-85D8-A766EB4E69F4}"/>
              </a:ext>
            </a:extLst>
          </p:cNvPr>
          <p:cNvSpPr>
            <a:spLocks noGrp="1"/>
          </p:cNvSpPr>
          <p:nvPr>
            <p:ph type="dt" sz="quarter" idx="1"/>
          </p:nvPr>
        </p:nvSpPr>
        <p:spPr>
          <a:xfrm>
            <a:off x="3815573" y="1"/>
            <a:ext cx="2918621" cy="494813"/>
          </a:xfrm>
          <a:prstGeom prst="rect">
            <a:avLst/>
          </a:prstGeom>
        </p:spPr>
        <p:txBody>
          <a:bodyPr vert="horz" lIns="90629" tIns="45314" rIns="90629" bIns="45314" rtlCol="0"/>
          <a:lstStyle>
            <a:lvl1pPr algn="r">
              <a:defRPr sz="1200"/>
            </a:lvl1pPr>
          </a:lstStyle>
          <a:p>
            <a:fld id="{99BACB93-3C10-4475-9215-D63A30CAA0DA}" type="datetimeFigureOut">
              <a:rPr kumimoji="1" lang="ja-JP" altLang="en-US" smtClean="0"/>
              <a:t>2025/12/18</a:t>
            </a:fld>
            <a:endParaRPr kumimoji="1" lang="ja-JP" altLang="en-US"/>
          </a:p>
        </p:txBody>
      </p:sp>
      <p:sp>
        <p:nvSpPr>
          <p:cNvPr id="4" name="フッター プレースホルダー 3">
            <a:extLst>
              <a:ext uri="{FF2B5EF4-FFF2-40B4-BE49-F238E27FC236}">
                <a16:creationId xmlns:a16="http://schemas.microsoft.com/office/drawing/2014/main" id="{041F3076-16CE-4417-97F3-A907E82681AE}"/>
              </a:ext>
            </a:extLst>
          </p:cNvPr>
          <p:cNvSpPr>
            <a:spLocks noGrp="1"/>
          </p:cNvSpPr>
          <p:nvPr>
            <p:ph type="ftr" sz="quarter" idx="2"/>
          </p:nvPr>
        </p:nvSpPr>
        <p:spPr>
          <a:xfrm>
            <a:off x="1" y="9371501"/>
            <a:ext cx="2918621" cy="494813"/>
          </a:xfrm>
          <a:prstGeom prst="rect">
            <a:avLst/>
          </a:prstGeom>
        </p:spPr>
        <p:txBody>
          <a:bodyPr vert="horz" lIns="90629" tIns="45314" rIns="90629" bIns="45314"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0AA011CA-B082-4052-AE7D-A1596DFA1619}"/>
              </a:ext>
            </a:extLst>
          </p:cNvPr>
          <p:cNvSpPr>
            <a:spLocks noGrp="1"/>
          </p:cNvSpPr>
          <p:nvPr>
            <p:ph type="sldNum" sz="quarter" idx="3"/>
          </p:nvPr>
        </p:nvSpPr>
        <p:spPr>
          <a:xfrm>
            <a:off x="3815573" y="9371501"/>
            <a:ext cx="2918621" cy="494813"/>
          </a:xfrm>
          <a:prstGeom prst="rect">
            <a:avLst/>
          </a:prstGeom>
        </p:spPr>
        <p:txBody>
          <a:bodyPr vert="horz" lIns="90629" tIns="45314" rIns="90629" bIns="45314" rtlCol="0" anchor="b"/>
          <a:lstStyle>
            <a:lvl1pPr algn="r">
              <a:defRPr sz="1200"/>
            </a:lvl1pPr>
          </a:lstStyle>
          <a:p>
            <a:fld id="{B1A2DAD5-32A9-409F-A7A2-178DDE5D982D}" type="slidenum">
              <a:rPr kumimoji="1" lang="ja-JP" altLang="en-US" smtClean="0"/>
              <a:t>‹#›</a:t>
            </a:fld>
            <a:endParaRPr kumimoji="1" lang="ja-JP" altLang="en-US"/>
          </a:p>
        </p:txBody>
      </p:sp>
    </p:spTree>
    <p:extLst>
      <p:ext uri="{BB962C8B-B14F-4D97-AF65-F5344CB8AC3E}">
        <p14:creationId xmlns:p14="http://schemas.microsoft.com/office/powerpoint/2010/main" val="27675560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18621" cy="494813"/>
          </a:xfrm>
          <a:prstGeom prst="rect">
            <a:avLst/>
          </a:prstGeom>
        </p:spPr>
        <p:txBody>
          <a:bodyPr vert="horz" lIns="90629" tIns="45314" rIns="90629" bIns="4531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573" y="1"/>
            <a:ext cx="2918621" cy="494813"/>
          </a:xfrm>
          <a:prstGeom prst="rect">
            <a:avLst/>
          </a:prstGeom>
        </p:spPr>
        <p:txBody>
          <a:bodyPr vert="horz" lIns="90629" tIns="45314" rIns="90629" bIns="45314" rtlCol="0"/>
          <a:lstStyle>
            <a:lvl1pPr algn="r">
              <a:defRPr sz="1200"/>
            </a:lvl1pPr>
          </a:lstStyle>
          <a:p>
            <a:fld id="{D9F3B1E5-665C-45A1-BD7A-9C31C3345932}" type="datetimeFigureOut">
              <a:rPr kumimoji="1" lang="ja-JP" altLang="en-US" smtClean="0"/>
              <a:t>2025/12/18</a:t>
            </a:fld>
            <a:endParaRPr kumimoji="1" lang="ja-JP" altLang="en-US"/>
          </a:p>
        </p:txBody>
      </p:sp>
      <p:sp>
        <p:nvSpPr>
          <p:cNvPr id="4" name="スライド イメージ プレースホルダー 3"/>
          <p:cNvSpPr>
            <a:spLocks noGrp="1" noRot="1" noChangeAspect="1"/>
          </p:cNvSpPr>
          <p:nvPr>
            <p:ph type="sldImg" idx="2"/>
          </p:nvPr>
        </p:nvSpPr>
        <p:spPr>
          <a:xfrm>
            <a:off x="963613" y="1233488"/>
            <a:ext cx="4808537" cy="3328987"/>
          </a:xfrm>
          <a:prstGeom prst="rect">
            <a:avLst/>
          </a:prstGeom>
          <a:noFill/>
          <a:ln w="12700">
            <a:solidFill>
              <a:prstClr val="black"/>
            </a:solidFill>
          </a:ln>
        </p:spPr>
        <p:txBody>
          <a:bodyPr vert="horz" lIns="90629" tIns="45314" rIns="90629" bIns="45314" rtlCol="0" anchor="ctr"/>
          <a:lstStyle/>
          <a:p>
            <a:endParaRPr lang="ja-JP" altLang="en-US"/>
          </a:p>
        </p:txBody>
      </p:sp>
      <p:sp>
        <p:nvSpPr>
          <p:cNvPr id="5" name="ノート プレースホルダー 4"/>
          <p:cNvSpPr>
            <a:spLocks noGrp="1"/>
          </p:cNvSpPr>
          <p:nvPr>
            <p:ph type="body" sz="quarter" idx="3"/>
          </p:nvPr>
        </p:nvSpPr>
        <p:spPr>
          <a:xfrm>
            <a:off x="673891" y="4747998"/>
            <a:ext cx="5387982" cy="3884437"/>
          </a:xfrm>
          <a:prstGeom prst="rect">
            <a:avLst/>
          </a:prstGeom>
        </p:spPr>
        <p:txBody>
          <a:bodyPr vert="horz" lIns="90629" tIns="45314" rIns="90629" bIns="4531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501"/>
            <a:ext cx="2918621" cy="494813"/>
          </a:xfrm>
          <a:prstGeom prst="rect">
            <a:avLst/>
          </a:prstGeom>
        </p:spPr>
        <p:txBody>
          <a:bodyPr vert="horz" lIns="90629" tIns="45314" rIns="90629" bIns="4531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573" y="9371501"/>
            <a:ext cx="2918621" cy="494813"/>
          </a:xfrm>
          <a:prstGeom prst="rect">
            <a:avLst/>
          </a:prstGeom>
        </p:spPr>
        <p:txBody>
          <a:bodyPr vert="horz" lIns="90629" tIns="45314" rIns="90629" bIns="45314" rtlCol="0" anchor="b"/>
          <a:lstStyle>
            <a:lvl1pPr algn="r">
              <a:defRPr sz="1200"/>
            </a:lvl1pPr>
          </a:lstStyle>
          <a:p>
            <a:fld id="{C536F05B-CE25-49A5-A813-A556FC994397}" type="slidenum">
              <a:rPr kumimoji="1" lang="ja-JP" altLang="en-US" smtClean="0"/>
              <a:t>‹#›</a:t>
            </a:fld>
            <a:endParaRPr kumimoji="1" lang="ja-JP" altLang="en-US"/>
          </a:p>
        </p:txBody>
      </p:sp>
    </p:spTree>
    <p:extLst>
      <p:ext uri="{BB962C8B-B14F-4D97-AF65-F5344CB8AC3E}">
        <p14:creationId xmlns:p14="http://schemas.microsoft.com/office/powerpoint/2010/main" val="38996455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536F05B-CE25-49A5-A813-A556FC994397}" type="slidenum">
              <a:rPr kumimoji="1" lang="ja-JP" altLang="en-US" smtClean="0"/>
              <a:t>0</a:t>
            </a:fld>
            <a:endParaRPr kumimoji="1" lang="ja-JP" altLang="en-US"/>
          </a:p>
        </p:txBody>
      </p:sp>
    </p:spTree>
    <p:extLst>
      <p:ext uri="{BB962C8B-B14F-4D97-AF65-F5344CB8AC3E}">
        <p14:creationId xmlns:p14="http://schemas.microsoft.com/office/powerpoint/2010/main" val="1665259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536F05B-CE25-49A5-A813-A556FC994397}" type="slidenum">
              <a:rPr kumimoji="1" lang="ja-JP" altLang="en-US" smtClean="0"/>
              <a:t>1</a:t>
            </a:fld>
            <a:endParaRPr kumimoji="1" lang="ja-JP" altLang="en-US"/>
          </a:p>
        </p:txBody>
      </p:sp>
    </p:spTree>
    <p:extLst>
      <p:ext uri="{BB962C8B-B14F-4D97-AF65-F5344CB8AC3E}">
        <p14:creationId xmlns:p14="http://schemas.microsoft.com/office/powerpoint/2010/main" val="2003453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536F05B-CE25-49A5-A813-A556FC994397}" type="slidenum">
              <a:rPr kumimoji="1" lang="ja-JP" altLang="en-US" smtClean="0"/>
              <a:t>2</a:t>
            </a:fld>
            <a:endParaRPr kumimoji="1" lang="ja-JP" altLang="en-US"/>
          </a:p>
        </p:txBody>
      </p:sp>
    </p:spTree>
    <p:extLst>
      <p:ext uri="{BB962C8B-B14F-4D97-AF65-F5344CB8AC3E}">
        <p14:creationId xmlns:p14="http://schemas.microsoft.com/office/powerpoint/2010/main" val="296765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536F05B-CE25-49A5-A813-A556FC994397}" type="slidenum">
              <a:rPr kumimoji="1" lang="ja-JP" altLang="en-US" smtClean="0"/>
              <a:t>3</a:t>
            </a:fld>
            <a:endParaRPr kumimoji="1" lang="ja-JP" altLang="en-US"/>
          </a:p>
        </p:txBody>
      </p:sp>
    </p:spTree>
    <p:extLst>
      <p:ext uri="{BB962C8B-B14F-4D97-AF65-F5344CB8AC3E}">
        <p14:creationId xmlns:p14="http://schemas.microsoft.com/office/powerpoint/2010/main" val="3635741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536F05B-CE25-49A5-A813-A556FC994397}" type="slidenum">
              <a:rPr kumimoji="1" lang="ja-JP" altLang="en-US" smtClean="0"/>
              <a:t>4</a:t>
            </a:fld>
            <a:endParaRPr kumimoji="1" lang="ja-JP" altLang="en-US"/>
          </a:p>
        </p:txBody>
      </p:sp>
    </p:spTree>
    <p:extLst>
      <p:ext uri="{BB962C8B-B14F-4D97-AF65-F5344CB8AC3E}">
        <p14:creationId xmlns:p14="http://schemas.microsoft.com/office/powerpoint/2010/main" val="95195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536F05B-CE25-49A5-A813-A556FC994397}" type="slidenum">
              <a:rPr kumimoji="1" lang="ja-JP" altLang="en-US" smtClean="0"/>
              <a:t>5</a:t>
            </a:fld>
            <a:endParaRPr kumimoji="1" lang="ja-JP" altLang="en-US"/>
          </a:p>
        </p:txBody>
      </p:sp>
    </p:spTree>
    <p:extLst>
      <p:ext uri="{BB962C8B-B14F-4D97-AF65-F5344CB8AC3E}">
        <p14:creationId xmlns:p14="http://schemas.microsoft.com/office/powerpoint/2010/main" val="2140508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536F05B-CE25-49A5-A813-A556FC994397}" type="slidenum">
              <a:rPr kumimoji="1" lang="ja-JP" altLang="en-US" smtClean="0"/>
              <a:t>6</a:t>
            </a:fld>
            <a:endParaRPr kumimoji="1" lang="ja-JP" altLang="en-US"/>
          </a:p>
        </p:txBody>
      </p:sp>
    </p:spTree>
    <p:extLst>
      <p:ext uri="{BB962C8B-B14F-4D97-AF65-F5344CB8AC3E}">
        <p14:creationId xmlns:p14="http://schemas.microsoft.com/office/powerpoint/2010/main" val="398910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536F05B-CE25-49A5-A813-A556FC994397}" type="slidenum">
              <a:rPr kumimoji="1" lang="ja-JP" altLang="en-US" smtClean="0"/>
              <a:t>7</a:t>
            </a:fld>
            <a:endParaRPr kumimoji="1" lang="ja-JP" altLang="en-US"/>
          </a:p>
        </p:txBody>
      </p:sp>
    </p:spTree>
    <p:extLst>
      <p:ext uri="{BB962C8B-B14F-4D97-AF65-F5344CB8AC3E}">
        <p14:creationId xmlns:p14="http://schemas.microsoft.com/office/powerpoint/2010/main" val="1809907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536F05B-CE25-49A5-A813-A556FC994397}" type="slidenum">
              <a:rPr kumimoji="1" lang="ja-JP" altLang="en-US" smtClean="0"/>
              <a:t>8</a:t>
            </a:fld>
            <a:endParaRPr kumimoji="1" lang="ja-JP" altLang="en-US"/>
          </a:p>
        </p:txBody>
      </p:sp>
    </p:spTree>
    <p:extLst>
      <p:ext uri="{BB962C8B-B14F-4D97-AF65-F5344CB8AC3E}">
        <p14:creationId xmlns:p14="http://schemas.microsoft.com/office/powerpoint/2010/main" val="4085050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sp>
        <p:nvSpPr>
          <p:cNvPr id="8" name="Rectangle 7"/>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sp>
        <p:nvSpPr>
          <p:cNvPr id="2" name="Title 1"/>
          <p:cNvSpPr>
            <a:spLocks noGrp="1"/>
          </p:cNvSpPr>
          <p:nvPr>
            <p:ph type="ctrTitle"/>
          </p:nvPr>
        </p:nvSpPr>
        <p:spPr>
          <a:xfrm>
            <a:off x="891540" y="758952"/>
            <a:ext cx="817245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893791" y="4455621"/>
            <a:ext cx="817245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9FEFA5-F69B-4463-85F3-6BA87B34B307}" type="slidenum">
              <a:rPr kumimoji="1" lang="ja-JP" altLang="en-US" smtClean="0"/>
              <a:pPr/>
              <a:t>‹#›</a:t>
            </a:fld>
            <a:endParaRPr kumimoji="1" lang="ja-JP" altLang="en-US"/>
          </a:p>
        </p:txBody>
      </p:sp>
      <p:cxnSp>
        <p:nvCxnSpPr>
          <p:cNvPr id="9" name="Straight Connector 8"/>
          <p:cNvCxnSpPr/>
          <p:nvPr/>
        </p:nvCxnSpPr>
        <p:spPr>
          <a:xfrm>
            <a:off x="981223" y="4343400"/>
            <a:ext cx="80238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047361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9FEFA5-F69B-4463-85F3-6BA87B34B307}" type="slidenum">
              <a:rPr kumimoji="1" lang="ja-JP" altLang="en-US" smtClean="0"/>
              <a:pPr/>
              <a:t>‹#›</a:t>
            </a:fld>
            <a:endParaRPr kumimoji="1" lang="ja-JP" altLang="en-US"/>
          </a:p>
        </p:txBody>
      </p:sp>
    </p:spTree>
    <p:extLst>
      <p:ext uri="{BB962C8B-B14F-4D97-AF65-F5344CB8AC3E}">
        <p14:creationId xmlns:p14="http://schemas.microsoft.com/office/powerpoint/2010/main" val="1209008376"/>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088982" y="414780"/>
            <a:ext cx="2135981" cy="575742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414779"/>
            <a:ext cx="6284119" cy="5757420"/>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9FEFA5-F69B-4463-85F3-6BA87B34B307}" type="slidenum">
              <a:rPr kumimoji="1" lang="ja-JP" altLang="en-US" smtClean="0"/>
              <a:pPr/>
              <a:t>‹#›</a:t>
            </a:fld>
            <a:endParaRPr kumimoji="1" lang="ja-JP" altLang="en-US"/>
          </a:p>
        </p:txBody>
      </p:sp>
    </p:spTree>
    <p:extLst>
      <p:ext uri="{BB962C8B-B14F-4D97-AF65-F5344CB8AC3E}">
        <p14:creationId xmlns:p14="http://schemas.microsoft.com/office/powerpoint/2010/main" val="417392262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9FEFA5-F69B-4463-85F3-6BA87B34B307}" type="slidenum">
              <a:rPr kumimoji="1" lang="ja-JP" altLang="en-US" smtClean="0"/>
              <a:pPr/>
              <a:t>‹#›</a:t>
            </a:fld>
            <a:endParaRPr kumimoji="1" lang="ja-JP" altLang="en-US"/>
          </a:p>
        </p:txBody>
      </p:sp>
    </p:spTree>
    <p:extLst>
      <p:ext uri="{BB962C8B-B14F-4D97-AF65-F5344CB8AC3E}">
        <p14:creationId xmlns:p14="http://schemas.microsoft.com/office/powerpoint/2010/main" val="2643942264"/>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91540" y="758952"/>
            <a:ext cx="817245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91540" y="4453128"/>
            <a:ext cx="817245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9FEFA5-F69B-4463-85F3-6BA87B34B307}" type="slidenum">
              <a:rPr kumimoji="1" lang="ja-JP" altLang="en-US" smtClean="0"/>
              <a:pPr/>
              <a:t>‹#›</a:t>
            </a:fld>
            <a:endParaRPr kumimoji="1" lang="ja-JP" altLang="en-US"/>
          </a:p>
        </p:txBody>
      </p:sp>
      <p:cxnSp>
        <p:nvCxnSpPr>
          <p:cNvPr id="9" name="Straight Connector 8"/>
          <p:cNvCxnSpPr/>
          <p:nvPr/>
        </p:nvCxnSpPr>
        <p:spPr>
          <a:xfrm>
            <a:off x="981223" y="4343400"/>
            <a:ext cx="80238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0076599"/>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891540" y="286605"/>
            <a:ext cx="817245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91540" y="1845734"/>
            <a:ext cx="401193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52060" y="1845737"/>
            <a:ext cx="4011930" cy="402335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19FEFA5-F69B-4463-85F3-6BA87B34B307}" type="slidenum">
              <a:rPr kumimoji="1" lang="ja-JP" altLang="en-US" smtClean="0"/>
              <a:pPr/>
              <a:t>‹#›</a:t>
            </a:fld>
            <a:endParaRPr kumimoji="1" lang="ja-JP" altLang="en-US"/>
          </a:p>
        </p:txBody>
      </p:sp>
    </p:spTree>
    <p:extLst>
      <p:ext uri="{BB962C8B-B14F-4D97-AF65-F5344CB8AC3E}">
        <p14:creationId xmlns:p14="http://schemas.microsoft.com/office/powerpoint/2010/main" val="3366552723"/>
      </p:ext>
    </p:extLst>
  </p:cSld>
  <p:clrMapOvr>
    <a:masterClrMapping/>
  </p:clrMapOvr>
  <p:hf hdr="0" ftr="0" dt="0"/>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891540" y="286605"/>
            <a:ext cx="817245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91540" y="1846052"/>
            <a:ext cx="401193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91540" y="2582334"/>
            <a:ext cx="4011930" cy="3286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52060" y="1846052"/>
            <a:ext cx="401193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52060" y="2582334"/>
            <a:ext cx="4011930" cy="3286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19FEFA5-F69B-4463-85F3-6BA87B34B307}" type="slidenum">
              <a:rPr kumimoji="1" lang="ja-JP" altLang="en-US" smtClean="0"/>
              <a:pPr/>
              <a:t>‹#›</a:t>
            </a:fld>
            <a:endParaRPr kumimoji="1" lang="ja-JP" altLang="en-US"/>
          </a:p>
        </p:txBody>
      </p:sp>
    </p:spTree>
    <p:extLst>
      <p:ext uri="{BB962C8B-B14F-4D97-AF65-F5344CB8AC3E}">
        <p14:creationId xmlns:p14="http://schemas.microsoft.com/office/powerpoint/2010/main" val="415145012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19FEFA5-F69B-4463-85F3-6BA87B34B307}" type="slidenum">
              <a:rPr kumimoji="1" lang="ja-JP" altLang="en-US" smtClean="0"/>
              <a:pPr/>
              <a:t>‹#›</a:t>
            </a:fld>
            <a:endParaRPr kumimoji="1" lang="ja-JP" altLang="en-US"/>
          </a:p>
        </p:txBody>
      </p:sp>
    </p:spTree>
    <p:extLst>
      <p:ext uri="{BB962C8B-B14F-4D97-AF65-F5344CB8AC3E}">
        <p14:creationId xmlns:p14="http://schemas.microsoft.com/office/powerpoint/2010/main" val="212940458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E19FEFA5-F69B-4463-85F3-6BA87B34B307}" type="slidenum">
              <a:rPr kumimoji="1" lang="ja-JP" altLang="en-US" smtClean="0"/>
              <a:pPr/>
              <a:t>‹#›</a:t>
            </a:fld>
            <a:endParaRPr kumimoji="1" lang="ja-JP" altLang="en-US"/>
          </a:p>
        </p:txBody>
      </p:sp>
    </p:spTree>
    <p:extLst>
      <p:ext uri="{BB962C8B-B14F-4D97-AF65-F5344CB8AC3E}">
        <p14:creationId xmlns:p14="http://schemas.microsoft.com/office/powerpoint/2010/main" val="107593511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Rectangle 7"/>
          <p:cNvSpPr/>
          <p:nvPr/>
        </p:nvSpPr>
        <p:spPr>
          <a:xfrm>
            <a:off x="15" y="0"/>
            <a:ext cx="329126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282557" y="0"/>
            <a:ext cx="5200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71475" y="594359"/>
            <a:ext cx="2600325"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3748591" y="731520"/>
            <a:ext cx="5426842"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371475" y="2926080"/>
            <a:ext cx="2600325"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378229" y="6459787"/>
            <a:ext cx="2127540" cy="365125"/>
          </a:xfrm>
        </p:spPr>
        <p:txBody>
          <a:bodyPr/>
          <a:lstStyle>
            <a:lvl1pPr algn="l">
              <a:defRPr/>
            </a:lvl1pPr>
          </a:lstStyle>
          <a:p>
            <a:endParaRPr kumimoji="1" lang="ja-JP" altLang="en-US"/>
          </a:p>
        </p:txBody>
      </p:sp>
      <p:sp>
        <p:nvSpPr>
          <p:cNvPr id="6" name="Footer Placeholder 5"/>
          <p:cNvSpPr>
            <a:spLocks noGrp="1"/>
          </p:cNvSpPr>
          <p:nvPr>
            <p:ph type="ftr" sz="quarter" idx="11"/>
          </p:nvPr>
        </p:nvSpPr>
        <p:spPr>
          <a:xfrm>
            <a:off x="3900487" y="6459787"/>
            <a:ext cx="3776663" cy="365125"/>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19FEFA5-F69B-4463-85F3-6BA87B34B307}" type="slidenum">
              <a:rPr kumimoji="1" lang="ja-JP" altLang="en-US" smtClean="0"/>
              <a:pPr/>
              <a:t>‹#›</a:t>
            </a:fld>
            <a:endParaRPr kumimoji="1" lang="ja-JP" altLang="en-US"/>
          </a:p>
        </p:txBody>
      </p:sp>
    </p:spTree>
    <p:extLst>
      <p:ext uri="{BB962C8B-B14F-4D97-AF65-F5344CB8AC3E}">
        <p14:creationId xmlns:p14="http://schemas.microsoft.com/office/powerpoint/2010/main" val="306843849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9903421"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3" y="491507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91540" y="5074920"/>
            <a:ext cx="8221980" cy="822960"/>
          </a:xfrm>
        </p:spPr>
        <p:txBody>
          <a:bodyPr tIns="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4" y="0"/>
            <a:ext cx="9905988"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91539" y="5907024"/>
            <a:ext cx="822198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19FEFA5-F69B-4463-85F3-6BA87B34B307}" type="slidenum">
              <a:rPr kumimoji="1" lang="ja-JP" altLang="en-US" smtClean="0"/>
              <a:pPr/>
              <a:t>‹#›</a:t>
            </a:fld>
            <a:endParaRPr kumimoji="1" lang="ja-JP" altLang="en-US"/>
          </a:p>
        </p:txBody>
      </p:sp>
    </p:spTree>
    <p:extLst>
      <p:ext uri="{BB962C8B-B14F-4D97-AF65-F5344CB8AC3E}">
        <p14:creationId xmlns:p14="http://schemas.microsoft.com/office/powerpoint/2010/main" val="308578999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906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sp>
        <p:nvSpPr>
          <p:cNvPr id="9" name="Rectangle 8"/>
          <p:cNvSpPr/>
          <p:nvPr/>
        </p:nvSpPr>
        <p:spPr>
          <a:xfrm>
            <a:off x="1" y="6334316"/>
            <a:ext cx="9906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sp>
        <p:nvSpPr>
          <p:cNvPr id="2" name="Title Placeholder 1"/>
          <p:cNvSpPr>
            <a:spLocks noGrp="1"/>
          </p:cNvSpPr>
          <p:nvPr>
            <p:ph type="title"/>
          </p:nvPr>
        </p:nvSpPr>
        <p:spPr>
          <a:xfrm>
            <a:off x="891540" y="286605"/>
            <a:ext cx="817245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91539" y="1845734"/>
            <a:ext cx="8172451"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91542" y="6459787"/>
            <a:ext cx="2008720" cy="365125"/>
          </a:xfrm>
          <a:prstGeom prst="rect">
            <a:avLst/>
          </a:prstGeom>
        </p:spPr>
        <p:txBody>
          <a:bodyPr vert="horz" lIns="91440" tIns="45720" rIns="91440" bIns="45720" rtlCol="0" anchor="ctr"/>
          <a:lstStyle>
            <a:lvl1pPr algn="l">
              <a:defRPr sz="900">
                <a:solidFill>
                  <a:srgbClr val="FFFFFF"/>
                </a:solidFill>
              </a:defRPr>
            </a:lvl1pPr>
          </a:lstStyle>
          <a:p>
            <a:endParaRPr kumimoji="1" lang="ja-JP" altLang="en-US"/>
          </a:p>
        </p:txBody>
      </p:sp>
      <p:sp>
        <p:nvSpPr>
          <p:cNvPr id="5" name="Footer Placeholder 4"/>
          <p:cNvSpPr>
            <a:spLocks noGrp="1"/>
          </p:cNvSpPr>
          <p:nvPr>
            <p:ph type="ftr" sz="quarter" idx="3"/>
          </p:nvPr>
        </p:nvSpPr>
        <p:spPr>
          <a:xfrm>
            <a:off x="2995026" y="6459787"/>
            <a:ext cx="3918528"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8044123" y="6459787"/>
            <a:ext cx="1066021" cy="365125"/>
          </a:xfrm>
          <a:prstGeom prst="rect">
            <a:avLst/>
          </a:prstGeom>
        </p:spPr>
        <p:txBody>
          <a:bodyPr vert="horz" lIns="91440" tIns="45720" rIns="91440" bIns="45720" rtlCol="0" anchor="ctr"/>
          <a:lstStyle>
            <a:lvl1pPr algn="r">
              <a:defRPr sz="1050">
                <a:solidFill>
                  <a:srgbClr val="FFFFFF"/>
                </a:solidFill>
              </a:defRPr>
            </a:lvl1pPr>
          </a:lstStyle>
          <a:p>
            <a:fld id="{E19FEFA5-F69B-4463-85F3-6BA87B34B307}" type="slidenum">
              <a:rPr kumimoji="1" lang="ja-JP" altLang="en-US" smtClean="0"/>
              <a:pPr/>
              <a:t>‹#›</a:t>
            </a:fld>
            <a:endParaRPr kumimoji="1" lang="ja-JP" altLang="en-US"/>
          </a:p>
        </p:txBody>
      </p:sp>
      <p:cxnSp>
        <p:nvCxnSpPr>
          <p:cNvPr id="10" name="Straight Connector 9"/>
          <p:cNvCxnSpPr/>
          <p:nvPr/>
        </p:nvCxnSpPr>
        <p:spPr>
          <a:xfrm>
            <a:off x="969745" y="1737845"/>
            <a:ext cx="809815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0286913"/>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hf hdr="0" ftr="0" dt="0"/>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841701-53B5-4A49-905B-256C99F0B87D}"/>
              </a:ext>
            </a:extLst>
          </p:cNvPr>
          <p:cNvSpPr>
            <a:spLocks noGrp="1"/>
          </p:cNvSpPr>
          <p:nvPr>
            <p:ph type="ctrTitle"/>
          </p:nvPr>
        </p:nvSpPr>
        <p:spPr>
          <a:xfrm>
            <a:off x="800879" y="2761454"/>
            <a:ext cx="8055436" cy="983492"/>
          </a:xfrm>
        </p:spPr>
        <p:txBody>
          <a:bodyPr>
            <a:normAutofit fontScale="90000"/>
          </a:bodyPr>
          <a:lstStyle/>
          <a:p>
            <a:pPr algn="ctr"/>
            <a:r>
              <a:rPr lang="en-US" altLang="ja-JP" sz="4400" b="1" dirty="0" err="1">
                <a:solidFill>
                  <a:schemeClr val="tx1"/>
                </a:solidFill>
                <a:latin typeface="ＭＳ ゴシック" panose="020B0609070205080204" pitchFamily="49" charset="-128"/>
                <a:ea typeface="ＭＳ ゴシック" panose="020B0609070205080204" pitchFamily="49" charset="-128"/>
              </a:rPr>
              <a:t>Ⅰ.STCW</a:t>
            </a:r>
            <a:r>
              <a:rPr lang="en-US" altLang="ja-JP" sz="4400" b="1" dirty="0">
                <a:solidFill>
                  <a:schemeClr val="tx1"/>
                </a:solidFill>
                <a:latin typeface="ＭＳ ゴシック" panose="020B0609070205080204" pitchFamily="49" charset="-128"/>
                <a:ea typeface="ＭＳ ゴシック" panose="020B0609070205080204" pitchFamily="49" charset="-128"/>
              </a:rPr>
              <a:t>-F</a:t>
            </a:r>
            <a:r>
              <a:rPr lang="ja-JP" altLang="en-US" sz="4400" b="1" dirty="0">
                <a:solidFill>
                  <a:schemeClr val="tx1"/>
                </a:solidFill>
                <a:latin typeface="ＭＳ ゴシック" panose="020B0609070205080204" pitchFamily="49" charset="-128"/>
                <a:ea typeface="ＭＳ ゴシック" panose="020B0609070205080204" pitchFamily="49" charset="-128"/>
              </a:rPr>
              <a:t>条約と漁ろう操船講習</a:t>
            </a:r>
            <a:endParaRPr lang="ja-JP" altLang="en-US" sz="3600" b="1" dirty="0">
              <a:solidFill>
                <a:schemeClr val="tx1"/>
              </a:solidFill>
              <a:latin typeface="ＭＳ ゴシック" panose="020B0609070205080204" pitchFamily="49" charset="-128"/>
              <a:ea typeface="ＭＳ ゴシック" panose="020B0609070205080204" pitchFamily="49" charset="-128"/>
            </a:endParaRPr>
          </a:p>
        </p:txBody>
      </p:sp>
      <p:cxnSp>
        <p:nvCxnSpPr>
          <p:cNvPr id="5" name="直線コネクタ 4">
            <a:extLst>
              <a:ext uri="{FF2B5EF4-FFF2-40B4-BE49-F238E27FC236}">
                <a16:creationId xmlns:a16="http://schemas.microsoft.com/office/drawing/2014/main" id="{CEE38AB3-2D6F-4D3A-962C-3109CB1FCB6F}"/>
              </a:ext>
            </a:extLst>
          </p:cNvPr>
          <p:cNvCxnSpPr>
            <a:cxnSpLocks/>
          </p:cNvCxnSpPr>
          <p:nvPr/>
        </p:nvCxnSpPr>
        <p:spPr>
          <a:xfrm>
            <a:off x="1507717" y="4019428"/>
            <a:ext cx="7039082" cy="0"/>
          </a:xfrm>
          <a:prstGeom prst="line">
            <a:avLst/>
          </a:prstGeom>
          <a:noFill/>
          <a:ln w="127000" cap="flat" cmpd="thickThin" algn="ctr">
            <a:solidFill>
              <a:schemeClr val="accent6"/>
            </a:solidFill>
            <a:prstDash val="solid"/>
            <a:miter lim="800000"/>
          </a:ln>
          <a:effectLst/>
        </p:spPr>
      </p:cxnSp>
      <p:sp>
        <p:nvSpPr>
          <p:cNvPr id="6" name="タイトル 7">
            <a:extLst>
              <a:ext uri="{FF2B5EF4-FFF2-40B4-BE49-F238E27FC236}">
                <a16:creationId xmlns:a16="http://schemas.microsoft.com/office/drawing/2014/main" id="{FDFF0BD3-2BB4-4DE7-9A01-C0FC1B83433C}"/>
              </a:ext>
            </a:extLst>
          </p:cNvPr>
          <p:cNvSpPr txBox="1">
            <a:spLocks/>
          </p:cNvSpPr>
          <p:nvPr/>
        </p:nvSpPr>
        <p:spPr bwMode="gray">
          <a:xfrm>
            <a:off x="1433458" y="5499100"/>
            <a:ext cx="7176285" cy="709865"/>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800" b="0" i="0" kern="1200">
                <a:solidFill>
                  <a:schemeClr val="bg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r>
              <a:rPr lang="ja-JP" altLang="en-US" sz="2000" dirty="0">
                <a:solidFill>
                  <a:schemeClr val="tx1"/>
                </a:solidFill>
              </a:rPr>
              <a:t>一般社団法人　大日本水産会</a:t>
            </a:r>
            <a:endParaRPr lang="en-US" altLang="ja-JP" sz="2000" dirty="0">
              <a:solidFill>
                <a:schemeClr val="tx1"/>
              </a:solidFill>
            </a:endParaRPr>
          </a:p>
          <a:p>
            <a:pPr algn="ctr"/>
            <a:r>
              <a:rPr lang="ja-JP" altLang="en-US" sz="2000" dirty="0">
                <a:solidFill>
                  <a:schemeClr val="tx1"/>
                </a:solidFill>
              </a:rPr>
              <a:t>講師：常務理事　松本冬樹</a:t>
            </a:r>
          </a:p>
        </p:txBody>
      </p:sp>
    </p:spTree>
    <p:extLst>
      <p:ext uri="{BB962C8B-B14F-4D97-AF65-F5344CB8AC3E}">
        <p14:creationId xmlns:p14="http://schemas.microsoft.com/office/powerpoint/2010/main" val="2583833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16C3BCD-58B7-AAEA-7A59-9EB1E06DD309}"/>
              </a:ext>
            </a:extLst>
          </p:cNvPr>
          <p:cNvSpPr>
            <a:spLocks noGrp="1"/>
          </p:cNvSpPr>
          <p:nvPr>
            <p:ph type="sldNum" sz="quarter" idx="12"/>
          </p:nvPr>
        </p:nvSpPr>
        <p:spPr/>
        <p:txBody>
          <a:bodyPr/>
          <a:lstStyle/>
          <a:p>
            <a:fld id="{E19FEFA5-F69B-4463-85F3-6BA87B34B307}" type="slidenum">
              <a:rPr kumimoji="1" lang="ja-JP" altLang="en-US" smtClean="0"/>
              <a:pPr/>
              <a:t>1</a:t>
            </a:fld>
            <a:endParaRPr kumimoji="1" lang="ja-JP" altLang="en-US"/>
          </a:p>
        </p:txBody>
      </p:sp>
      <p:sp>
        <p:nvSpPr>
          <p:cNvPr id="2" name="タイトル 1">
            <a:extLst>
              <a:ext uri="{FF2B5EF4-FFF2-40B4-BE49-F238E27FC236}">
                <a16:creationId xmlns:a16="http://schemas.microsoft.com/office/drawing/2014/main" id="{AEBC8CD7-08F8-7793-42D6-FF681A2DE0B5}"/>
              </a:ext>
            </a:extLst>
          </p:cNvPr>
          <p:cNvSpPr txBox="1">
            <a:spLocks/>
          </p:cNvSpPr>
          <p:nvPr/>
        </p:nvSpPr>
        <p:spPr>
          <a:xfrm>
            <a:off x="561000" y="111808"/>
            <a:ext cx="8784000" cy="367873"/>
          </a:xfrm>
          <a:prstGeom prst="rect">
            <a:avLst/>
          </a:prstGeom>
          <a:noFill/>
          <a:ln w="12700" cap="flat" cmpd="sng" algn="ctr">
            <a:noFill/>
            <a:prstDash val="solid"/>
            <a:miter lim="800000"/>
          </a:ln>
        </p:spPr>
        <p:style>
          <a:lnRef idx="2">
            <a:schemeClr val="accent5"/>
          </a:lnRef>
          <a:fillRef idx="1">
            <a:schemeClr val="lt1"/>
          </a:fillRef>
          <a:effectRef idx="0">
            <a:schemeClr val="accent5"/>
          </a:effectRef>
          <a:fontRef idx="minor">
            <a:schemeClr val="dk1"/>
          </a:fontRef>
        </p:style>
        <p:txBody>
          <a:bodyPr anchor="t" anchorCtr="0">
            <a:no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2800" dirty="0">
                <a:latin typeface="ＭＳ Ｐゴシック" panose="020B0600070205080204" pitchFamily="50" charset="-128"/>
                <a:ea typeface="ＭＳ Ｐゴシック" panose="020B0600070205080204" pitchFamily="50" charset="-128"/>
                <a:cs typeface="メイリオ" panose="020B0604030504040204" pitchFamily="50" charset="-128"/>
              </a:rPr>
              <a:t>講習の内容</a:t>
            </a:r>
          </a:p>
        </p:txBody>
      </p:sp>
      <p:cxnSp>
        <p:nvCxnSpPr>
          <p:cNvPr id="3" name="直線コネクタ 2">
            <a:extLst>
              <a:ext uri="{FF2B5EF4-FFF2-40B4-BE49-F238E27FC236}">
                <a16:creationId xmlns:a16="http://schemas.microsoft.com/office/drawing/2014/main" id="{CD167F2A-5C91-A97F-12A8-CE0383CCFDA9}"/>
              </a:ext>
            </a:extLst>
          </p:cNvPr>
          <p:cNvCxnSpPr>
            <a:cxnSpLocks/>
          </p:cNvCxnSpPr>
          <p:nvPr/>
        </p:nvCxnSpPr>
        <p:spPr>
          <a:xfrm>
            <a:off x="381000" y="635758"/>
            <a:ext cx="9144000" cy="0"/>
          </a:xfrm>
          <a:prstGeom prst="line">
            <a:avLst/>
          </a:prstGeom>
          <a:ln w="88900" cmpd="thickThin">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正方形/長方形 5">
            <a:extLst>
              <a:ext uri="{FF2B5EF4-FFF2-40B4-BE49-F238E27FC236}">
                <a16:creationId xmlns:a16="http://schemas.microsoft.com/office/drawing/2014/main" id="{5152C097-F15C-37BB-0087-D095B4F6269E}"/>
              </a:ext>
            </a:extLst>
          </p:cNvPr>
          <p:cNvSpPr/>
          <p:nvPr/>
        </p:nvSpPr>
        <p:spPr>
          <a:xfrm>
            <a:off x="381000" y="1947378"/>
            <a:ext cx="9144000" cy="3539430"/>
          </a:xfrm>
          <a:prstGeom prst="rect">
            <a:avLst/>
          </a:prstGeom>
        </p:spPr>
        <p:txBody>
          <a:bodyPr wrap="square">
            <a:spAutoFit/>
          </a:bodyPr>
          <a:lstStyle/>
          <a:p>
            <a:pPr algn="just" defTabSz="914400">
              <a:defRPr/>
            </a:pPr>
            <a:r>
              <a:rPr kumimoji="1" lang="ja-JP" altLang="en-US" sz="3200" dirty="0">
                <a:latin typeface="ＭＳ ゴシック" panose="020B0609070205080204" pitchFamily="49" charset="-128"/>
                <a:ea typeface="ＭＳ ゴシック" panose="020B0609070205080204" pitchFamily="49" charset="-128"/>
                <a:cs typeface="メイリオ" panose="020B0604030504040204" pitchFamily="50" charset="-128"/>
              </a:rPr>
              <a:t>（１）</a:t>
            </a:r>
            <a:r>
              <a:rPr kumimoji="1" lang="en-US" altLang="ja-JP" sz="3200" dirty="0">
                <a:latin typeface="ＭＳ ゴシック" panose="020B0609070205080204" pitchFamily="49" charset="-128"/>
                <a:ea typeface="ＭＳ ゴシック" panose="020B0609070205080204" pitchFamily="49" charset="-128"/>
                <a:cs typeface="メイリオ" panose="020B0604030504040204" pitchFamily="50" charset="-128"/>
              </a:rPr>
              <a:t>STCW-F</a:t>
            </a:r>
            <a:r>
              <a:rPr kumimoji="1" lang="ja-JP" altLang="en-US" sz="3200" dirty="0">
                <a:latin typeface="ＭＳ ゴシック" panose="020B0609070205080204" pitchFamily="49" charset="-128"/>
                <a:ea typeface="ＭＳ ゴシック" panose="020B0609070205080204" pitchFamily="49" charset="-128"/>
                <a:cs typeface="メイリオ" panose="020B0604030504040204" pitchFamily="50" charset="-128"/>
              </a:rPr>
              <a:t>条約について</a:t>
            </a:r>
            <a:endParaRPr kumimoji="1" lang="en-US" altLang="ja-JP" sz="3200" dirty="0">
              <a:latin typeface="ＭＳ ゴシック" panose="020B0609070205080204" pitchFamily="49" charset="-128"/>
              <a:ea typeface="ＭＳ ゴシック" panose="020B0609070205080204" pitchFamily="49" charset="-128"/>
              <a:cs typeface="メイリオ" panose="020B0604030504040204" pitchFamily="50" charset="-128"/>
            </a:endParaRPr>
          </a:p>
          <a:p>
            <a:pPr algn="just" defTabSz="914400">
              <a:defRPr/>
            </a:pPr>
            <a:endParaRPr kumimoji="1" lang="en-US" altLang="ja-JP" sz="3200" dirty="0">
              <a:latin typeface="ＭＳ ゴシック" panose="020B0609070205080204" pitchFamily="49" charset="-128"/>
              <a:ea typeface="ＭＳ ゴシック" panose="020B0609070205080204" pitchFamily="49" charset="-128"/>
              <a:cs typeface="メイリオ" panose="020B0604030504040204" pitchFamily="50" charset="-128"/>
            </a:endParaRPr>
          </a:p>
          <a:p>
            <a:pPr algn="just" defTabSz="914400">
              <a:defRPr/>
            </a:pPr>
            <a:r>
              <a:rPr kumimoji="1" lang="ja-JP" altLang="en-US" sz="3200" dirty="0">
                <a:latin typeface="ＭＳ ゴシック" panose="020B0609070205080204" pitchFamily="49" charset="-128"/>
                <a:ea typeface="ＭＳ ゴシック" panose="020B0609070205080204" pitchFamily="49" charset="-128"/>
                <a:cs typeface="メイリオ" panose="020B0604030504040204" pitchFamily="50" charset="-128"/>
              </a:rPr>
              <a:t>（２）</a:t>
            </a:r>
            <a:r>
              <a:rPr kumimoji="1" lang="en-US" altLang="ja-JP" sz="3200" dirty="0">
                <a:latin typeface="ＭＳ ゴシック" panose="020B0609070205080204" pitchFamily="49" charset="-128"/>
                <a:ea typeface="ＭＳ ゴシック" panose="020B0609070205080204" pitchFamily="49" charset="-128"/>
                <a:cs typeface="メイリオ" panose="020B0604030504040204" pitchFamily="50" charset="-128"/>
              </a:rPr>
              <a:t>STCW-F</a:t>
            </a:r>
            <a:r>
              <a:rPr kumimoji="1" lang="ja-JP" altLang="en-US" sz="3200" dirty="0">
                <a:latin typeface="ＭＳ ゴシック" panose="020B0609070205080204" pitchFamily="49" charset="-128"/>
                <a:ea typeface="ＭＳ ゴシック" panose="020B0609070205080204" pitchFamily="49" charset="-128"/>
                <a:cs typeface="メイリオ" panose="020B0604030504040204" pitchFamily="50" charset="-128"/>
              </a:rPr>
              <a:t>条約の締結に基づく義務</a:t>
            </a:r>
            <a:endParaRPr kumimoji="1" lang="en-US" altLang="ja-JP" sz="3200" dirty="0">
              <a:latin typeface="ＭＳ ゴシック" panose="020B0609070205080204" pitchFamily="49" charset="-128"/>
              <a:ea typeface="ＭＳ ゴシック" panose="020B0609070205080204" pitchFamily="49" charset="-128"/>
              <a:cs typeface="メイリオ" panose="020B0604030504040204" pitchFamily="50" charset="-128"/>
            </a:endParaRPr>
          </a:p>
          <a:p>
            <a:pPr algn="just" defTabSz="914400">
              <a:defRPr/>
            </a:pPr>
            <a:endParaRPr kumimoji="1" lang="en-US" altLang="ja-JP" sz="3200" dirty="0">
              <a:latin typeface="ＭＳ ゴシック" panose="020B0609070205080204" pitchFamily="49" charset="-128"/>
              <a:ea typeface="ＭＳ ゴシック" panose="020B0609070205080204" pitchFamily="49" charset="-128"/>
              <a:cs typeface="メイリオ" panose="020B0604030504040204" pitchFamily="50" charset="-128"/>
            </a:endParaRPr>
          </a:p>
          <a:p>
            <a:pPr algn="just" defTabSz="914400">
              <a:defRPr/>
            </a:pPr>
            <a:r>
              <a:rPr kumimoji="1" lang="ja-JP" altLang="en-US" sz="3200" dirty="0">
                <a:latin typeface="ＭＳ ゴシック" panose="020B0609070205080204" pitchFamily="49" charset="-128"/>
                <a:ea typeface="ＭＳ ゴシック" panose="020B0609070205080204" pitchFamily="49" charset="-128"/>
                <a:cs typeface="メイリオ" panose="020B0604030504040204" pitchFamily="50" charset="-128"/>
              </a:rPr>
              <a:t>（３）</a:t>
            </a:r>
            <a:r>
              <a:rPr kumimoji="1" lang="id-ID" altLang="ja-JP" sz="3200" dirty="0">
                <a:latin typeface="ＭＳ ゴシック" panose="020B0609070205080204" pitchFamily="49" charset="-128"/>
                <a:ea typeface="ＭＳ ゴシック" panose="020B0609070205080204" pitchFamily="49" charset="-128"/>
                <a:cs typeface="メイリオ" panose="020B0604030504040204" pitchFamily="50" charset="-128"/>
              </a:rPr>
              <a:t>STCW</a:t>
            </a:r>
            <a:r>
              <a:rPr kumimoji="1" lang="ja-JP" altLang="en-US" sz="3200" dirty="0">
                <a:latin typeface="ＭＳ ゴシック" panose="020B0609070205080204" pitchFamily="49" charset="-128"/>
                <a:ea typeface="ＭＳ ゴシック" panose="020B0609070205080204" pitchFamily="49" charset="-128"/>
                <a:cs typeface="メイリオ" panose="020B0604030504040204" pitchFamily="50" charset="-128"/>
              </a:rPr>
              <a:t>条約と</a:t>
            </a:r>
            <a:r>
              <a:rPr kumimoji="1" lang="id-ID" altLang="ja-JP" sz="3200" dirty="0">
                <a:latin typeface="ＭＳ ゴシック" panose="020B0609070205080204" pitchFamily="49" charset="-128"/>
                <a:ea typeface="ＭＳ ゴシック" panose="020B0609070205080204" pitchFamily="49" charset="-128"/>
                <a:cs typeface="メイリオ" panose="020B0604030504040204" pitchFamily="50" charset="-128"/>
              </a:rPr>
              <a:t>STCW-F</a:t>
            </a:r>
            <a:r>
              <a:rPr kumimoji="1" lang="ja-JP" altLang="en-US" sz="3200" dirty="0">
                <a:latin typeface="ＭＳ ゴシック" panose="020B0609070205080204" pitchFamily="49" charset="-128"/>
                <a:ea typeface="ＭＳ ゴシック" panose="020B0609070205080204" pitchFamily="49" charset="-128"/>
                <a:cs typeface="メイリオ" panose="020B0604030504040204" pitchFamily="50" charset="-128"/>
              </a:rPr>
              <a:t>条約</a:t>
            </a:r>
            <a:endParaRPr kumimoji="1" lang="en-US" altLang="ja-JP" sz="3200" dirty="0">
              <a:latin typeface="ＭＳ ゴシック" panose="020B0609070205080204" pitchFamily="49" charset="-128"/>
              <a:ea typeface="ＭＳ ゴシック" panose="020B0609070205080204" pitchFamily="49" charset="-128"/>
              <a:cs typeface="メイリオ" panose="020B0604030504040204" pitchFamily="50" charset="-128"/>
            </a:endParaRPr>
          </a:p>
          <a:p>
            <a:pPr algn="just" defTabSz="914400">
              <a:defRPr/>
            </a:pPr>
            <a:endParaRPr kumimoji="1" lang="en-US" altLang="ja-JP" sz="3200" dirty="0">
              <a:latin typeface="ＭＳ ゴシック" panose="020B0609070205080204" pitchFamily="49" charset="-128"/>
              <a:ea typeface="ＭＳ ゴシック" panose="020B0609070205080204" pitchFamily="49" charset="-128"/>
              <a:cs typeface="メイリオ" panose="020B0604030504040204" pitchFamily="50" charset="-128"/>
            </a:endParaRPr>
          </a:p>
          <a:p>
            <a:pPr algn="just" defTabSz="914400">
              <a:defRPr/>
            </a:pPr>
            <a:r>
              <a:rPr kumimoji="1" lang="ja-JP" altLang="en-US" sz="3200" dirty="0">
                <a:latin typeface="ＭＳ ゴシック" panose="020B0609070205080204" pitchFamily="49" charset="-128"/>
                <a:ea typeface="ＭＳ ゴシック" panose="020B0609070205080204" pitchFamily="49" charset="-128"/>
                <a:cs typeface="メイリオ" panose="020B0604030504040204" pitchFamily="50" charset="-128"/>
              </a:rPr>
              <a:t>（４）漁ろう操船講習について</a:t>
            </a:r>
            <a:endParaRPr kumimoji="1" lang="en-US" altLang="ja-JP" sz="3200" dirty="0">
              <a:latin typeface="ＭＳ ゴシック" panose="020B0609070205080204" pitchFamily="49" charset="-128"/>
              <a:ea typeface="ＭＳ ゴシック" panose="020B0609070205080204" pitchFamily="49" charset="-128"/>
              <a:cs typeface="メイリオ" panose="020B0604030504040204" pitchFamily="50" charset="-128"/>
            </a:endParaRPr>
          </a:p>
        </p:txBody>
      </p:sp>
    </p:spTree>
    <p:extLst>
      <p:ext uri="{BB962C8B-B14F-4D97-AF65-F5344CB8AC3E}">
        <p14:creationId xmlns:p14="http://schemas.microsoft.com/office/powerpoint/2010/main" val="2336937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16C3BCD-58B7-AAEA-7A59-9EB1E06DD309}"/>
              </a:ext>
            </a:extLst>
          </p:cNvPr>
          <p:cNvSpPr>
            <a:spLocks noGrp="1"/>
          </p:cNvSpPr>
          <p:nvPr>
            <p:ph type="sldNum" sz="quarter" idx="12"/>
          </p:nvPr>
        </p:nvSpPr>
        <p:spPr/>
        <p:txBody>
          <a:bodyPr/>
          <a:lstStyle/>
          <a:p>
            <a:fld id="{E19FEFA5-F69B-4463-85F3-6BA87B34B307}" type="slidenum">
              <a:rPr kumimoji="1" lang="ja-JP" altLang="en-US" smtClean="0"/>
              <a:pPr/>
              <a:t>2</a:t>
            </a:fld>
            <a:endParaRPr kumimoji="1" lang="ja-JP" altLang="en-US"/>
          </a:p>
        </p:txBody>
      </p:sp>
      <p:sp>
        <p:nvSpPr>
          <p:cNvPr id="8" name="正方形/長方形 7">
            <a:extLst>
              <a:ext uri="{FF2B5EF4-FFF2-40B4-BE49-F238E27FC236}">
                <a16:creationId xmlns:a16="http://schemas.microsoft.com/office/drawing/2014/main" id="{9B02C537-BCA2-9944-A76D-2B17848A665E}"/>
              </a:ext>
            </a:extLst>
          </p:cNvPr>
          <p:cNvSpPr/>
          <p:nvPr/>
        </p:nvSpPr>
        <p:spPr>
          <a:xfrm>
            <a:off x="204729" y="871136"/>
            <a:ext cx="9496540" cy="494657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200" dirty="0">
                <a:solidFill>
                  <a:schemeClr val="tx1"/>
                </a:solidFill>
              </a:rPr>
              <a:t>✓　</a:t>
            </a:r>
            <a:r>
              <a:rPr kumimoji="1" lang="en-US" altLang="ja-JP" sz="2200" dirty="0">
                <a:solidFill>
                  <a:schemeClr val="tx1"/>
                </a:solidFill>
              </a:rPr>
              <a:t>STCW-F</a:t>
            </a:r>
            <a:r>
              <a:rPr kumimoji="1" lang="ja-JP" altLang="en-US" sz="2200" dirty="0">
                <a:solidFill>
                  <a:schemeClr val="tx1"/>
                </a:solidFill>
              </a:rPr>
              <a:t>条約は、海上における人命及び財産の安全を増進し、海洋環境の</a:t>
            </a:r>
            <a:endParaRPr kumimoji="1" lang="en-US" altLang="ja-JP" sz="2200" dirty="0">
              <a:solidFill>
                <a:schemeClr val="tx1"/>
              </a:solidFill>
            </a:endParaRPr>
          </a:p>
          <a:p>
            <a:r>
              <a:rPr kumimoji="1" lang="ja-JP" altLang="en-US" sz="2200" dirty="0">
                <a:solidFill>
                  <a:schemeClr val="tx1"/>
                </a:solidFill>
              </a:rPr>
              <a:t>　保護を促進することを目的として、</a:t>
            </a:r>
            <a:r>
              <a:rPr kumimoji="1" lang="ja-JP" altLang="en-US" sz="2200" dirty="0">
                <a:solidFill>
                  <a:srgbClr val="FF0000"/>
                </a:solidFill>
              </a:rPr>
              <a:t>漁船員に必要な訓練及び資格証明並びに</a:t>
            </a:r>
            <a:endParaRPr kumimoji="1" lang="en-US" altLang="ja-JP" sz="2200" dirty="0">
              <a:solidFill>
                <a:srgbClr val="FF0000"/>
              </a:solidFill>
            </a:endParaRPr>
          </a:p>
          <a:p>
            <a:r>
              <a:rPr kumimoji="1" lang="ja-JP" altLang="en-US" sz="2200" dirty="0">
                <a:solidFill>
                  <a:srgbClr val="FF0000"/>
                </a:solidFill>
              </a:rPr>
              <a:t>　当直の国際的な基準等を定めたもの</a:t>
            </a:r>
            <a:r>
              <a:rPr kumimoji="1" lang="ja-JP" altLang="en-US" sz="2200" dirty="0">
                <a:solidFill>
                  <a:schemeClr val="tx1"/>
                </a:solidFill>
              </a:rPr>
              <a:t>です。</a:t>
            </a:r>
            <a:endParaRPr kumimoji="1" lang="en-US" altLang="ja-JP" sz="2200" dirty="0">
              <a:solidFill>
                <a:schemeClr val="tx1"/>
              </a:solidFill>
            </a:endParaRPr>
          </a:p>
          <a:p>
            <a:r>
              <a:rPr kumimoji="1" lang="ja-JP" altLang="en-US" sz="2200" dirty="0">
                <a:solidFill>
                  <a:schemeClr val="tx1"/>
                </a:solidFill>
              </a:rPr>
              <a:t>✓　本条約では、締約国による</a:t>
            </a:r>
            <a:r>
              <a:rPr kumimoji="1" lang="ja-JP" altLang="en-US" sz="2200" dirty="0">
                <a:solidFill>
                  <a:srgbClr val="FF0000"/>
                </a:solidFill>
              </a:rPr>
              <a:t>漁船員に対する証明書の発給</a:t>
            </a:r>
            <a:r>
              <a:rPr kumimoji="1" lang="ja-JP" altLang="en-US" sz="2200" dirty="0">
                <a:solidFill>
                  <a:schemeClr val="tx1"/>
                </a:solidFill>
              </a:rPr>
              <a:t>、</a:t>
            </a:r>
            <a:r>
              <a:rPr kumimoji="1" lang="ja-JP" altLang="en-US" sz="2200" dirty="0">
                <a:solidFill>
                  <a:srgbClr val="FF0000"/>
                </a:solidFill>
              </a:rPr>
              <a:t>締約国の港にお</a:t>
            </a:r>
            <a:endParaRPr kumimoji="1" lang="en-US" altLang="ja-JP" sz="2200" dirty="0">
              <a:solidFill>
                <a:srgbClr val="FF0000"/>
              </a:solidFill>
            </a:endParaRPr>
          </a:p>
          <a:p>
            <a:r>
              <a:rPr kumimoji="1" lang="ja-JP" altLang="en-US" sz="2200" dirty="0">
                <a:solidFill>
                  <a:srgbClr val="FF0000"/>
                </a:solidFill>
              </a:rPr>
              <a:t>　ける漁船の監督</a:t>
            </a:r>
            <a:r>
              <a:rPr kumimoji="1" lang="ja-JP" altLang="en-US" sz="2200" dirty="0">
                <a:solidFill>
                  <a:schemeClr val="tx1"/>
                </a:solidFill>
              </a:rPr>
              <a:t>、漁船員（船長、甲板部職員、機関部職員、ＧＭＤＳＳ（＊）無</a:t>
            </a:r>
            <a:endParaRPr kumimoji="1" lang="en-US" altLang="ja-JP" sz="2200" dirty="0">
              <a:solidFill>
                <a:schemeClr val="tx1"/>
              </a:solidFill>
            </a:endParaRPr>
          </a:p>
          <a:p>
            <a:r>
              <a:rPr kumimoji="1" lang="ja-JP" altLang="en-US" sz="2200" dirty="0">
                <a:solidFill>
                  <a:schemeClr val="tx1"/>
                </a:solidFill>
              </a:rPr>
              <a:t>　線通信士）の</a:t>
            </a:r>
            <a:r>
              <a:rPr kumimoji="1" lang="ja-JP" altLang="en-US" sz="2200" dirty="0">
                <a:solidFill>
                  <a:srgbClr val="FF0000"/>
                </a:solidFill>
              </a:rPr>
              <a:t>資格証明のための要件</a:t>
            </a:r>
            <a:r>
              <a:rPr kumimoji="1" lang="ja-JP" altLang="en-US" sz="2200" dirty="0">
                <a:solidFill>
                  <a:schemeClr val="tx1"/>
                </a:solidFill>
              </a:rPr>
              <a:t>、漁船員に対する</a:t>
            </a:r>
            <a:r>
              <a:rPr kumimoji="1" lang="ja-JP" altLang="en-US" sz="2200" dirty="0">
                <a:solidFill>
                  <a:srgbClr val="FF0000"/>
                </a:solidFill>
              </a:rPr>
              <a:t>基本的な訓練及び安</a:t>
            </a:r>
            <a:endParaRPr kumimoji="1" lang="en-US" altLang="ja-JP" sz="2200" dirty="0">
              <a:solidFill>
                <a:srgbClr val="FF0000"/>
              </a:solidFill>
            </a:endParaRPr>
          </a:p>
          <a:p>
            <a:r>
              <a:rPr kumimoji="1" lang="ja-JP" altLang="en-US" sz="2200" dirty="0">
                <a:solidFill>
                  <a:srgbClr val="FF0000"/>
                </a:solidFill>
              </a:rPr>
              <a:t>　全に関して精通するための訓練</a:t>
            </a:r>
            <a:r>
              <a:rPr kumimoji="1" lang="ja-JP" altLang="en-US" sz="2200" dirty="0">
                <a:solidFill>
                  <a:schemeClr val="tx1"/>
                </a:solidFill>
              </a:rPr>
              <a:t>、</a:t>
            </a:r>
            <a:r>
              <a:rPr kumimoji="1" lang="ja-JP" altLang="en-US" sz="2200" dirty="0">
                <a:solidFill>
                  <a:srgbClr val="FF0000"/>
                </a:solidFill>
              </a:rPr>
              <a:t>当直の維持等に関して遵守すべき基本原則</a:t>
            </a:r>
            <a:endParaRPr kumimoji="1" lang="en-US" altLang="ja-JP" sz="2200" dirty="0">
              <a:solidFill>
                <a:srgbClr val="FF0000"/>
              </a:solidFill>
            </a:endParaRPr>
          </a:p>
          <a:p>
            <a:r>
              <a:rPr kumimoji="1" lang="ja-JP" altLang="en-US" sz="2200" dirty="0">
                <a:solidFill>
                  <a:schemeClr val="tx1"/>
                </a:solidFill>
              </a:rPr>
              <a:t>　等が規定されています。</a:t>
            </a:r>
            <a:endParaRPr kumimoji="1" lang="en-US" altLang="ja-JP" sz="2200" dirty="0">
              <a:solidFill>
                <a:schemeClr val="tx1"/>
              </a:solidFill>
            </a:endParaRPr>
          </a:p>
          <a:p>
            <a:r>
              <a:rPr kumimoji="1" lang="ja-JP" altLang="en-US" sz="2200" dirty="0">
                <a:solidFill>
                  <a:schemeClr val="tx1"/>
                </a:solidFill>
              </a:rPr>
              <a:t>✓　</a:t>
            </a:r>
            <a:r>
              <a:rPr kumimoji="1" lang="en-US" altLang="ja-JP" sz="2200" dirty="0">
                <a:solidFill>
                  <a:schemeClr val="tx1"/>
                </a:solidFill>
              </a:rPr>
              <a:t>2025</a:t>
            </a:r>
            <a:r>
              <a:rPr kumimoji="1" lang="ja-JP" altLang="en-US" sz="2200" dirty="0">
                <a:solidFill>
                  <a:schemeClr val="tx1"/>
                </a:solidFill>
              </a:rPr>
              <a:t>年</a:t>
            </a:r>
            <a:r>
              <a:rPr kumimoji="1" lang="en-US" altLang="ja-JP" sz="2200" dirty="0">
                <a:solidFill>
                  <a:schemeClr val="tx1"/>
                </a:solidFill>
              </a:rPr>
              <a:t>11</a:t>
            </a:r>
            <a:r>
              <a:rPr kumimoji="1" lang="ja-JP" altLang="en-US" sz="2200" dirty="0">
                <a:solidFill>
                  <a:schemeClr val="tx1"/>
                </a:solidFill>
              </a:rPr>
              <a:t>月現在の締約国数は</a:t>
            </a:r>
            <a:r>
              <a:rPr kumimoji="1" lang="en-US" altLang="ja-JP" sz="2200" dirty="0">
                <a:solidFill>
                  <a:schemeClr val="tx1"/>
                </a:solidFill>
              </a:rPr>
              <a:t>39</a:t>
            </a:r>
            <a:r>
              <a:rPr kumimoji="1" lang="ja-JP" altLang="en-US" sz="2200" dirty="0">
                <a:solidFill>
                  <a:schemeClr val="tx1"/>
                </a:solidFill>
              </a:rPr>
              <a:t>か国です。</a:t>
            </a:r>
          </a:p>
          <a:p>
            <a:r>
              <a:rPr kumimoji="1" lang="ja-JP" altLang="en-US" sz="2200" dirty="0">
                <a:solidFill>
                  <a:schemeClr val="tx1"/>
                </a:solidFill>
              </a:rPr>
              <a:t>✓　本条約の締結については、これまで水産業界から要望がされていた経緯が</a:t>
            </a:r>
            <a:endParaRPr kumimoji="1" lang="en-US" altLang="ja-JP" sz="2200" dirty="0">
              <a:solidFill>
                <a:schemeClr val="tx1"/>
              </a:solidFill>
            </a:endParaRPr>
          </a:p>
          <a:p>
            <a:r>
              <a:rPr kumimoji="1" lang="ja-JP" altLang="en-US" sz="2200" dirty="0">
                <a:solidFill>
                  <a:schemeClr val="tx1"/>
                </a:solidFill>
              </a:rPr>
              <a:t>　あります。</a:t>
            </a:r>
            <a:endParaRPr kumimoji="1" lang="en-US" altLang="ja-JP" sz="2200" dirty="0">
              <a:solidFill>
                <a:schemeClr val="tx1"/>
              </a:solidFill>
            </a:endParaRPr>
          </a:p>
          <a:p>
            <a:r>
              <a:rPr kumimoji="1" lang="ja-JP" altLang="en-US" sz="2200" dirty="0">
                <a:solidFill>
                  <a:schemeClr val="tx1"/>
                </a:solidFill>
              </a:rPr>
              <a:t>✓　</a:t>
            </a:r>
            <a:r>
              <a:rPr kumimoji="1" lang="en-US" altLang="ja-JP" sz="2200" dirty="0">
                <a:solidFill>
                  <a:schemeClr val="tx1"/>
                </a:solidFill>
              </a:rPr>
              <a:t>2024</a:t>
            </a:r>
            <a:r>
              <a:rPr kumimoji="1" lang="ja-JP" altLang="en-US" sz="2200" dirty="0">
                <a:solidFill>
                  <a:schemeClr val="tx1"/>
                </a:solidFill>
              </a:rPr>
              <a:t>年５月に本条約の附属書が改正され、我が国の漁船も受け入れられる</a:t>
            </a:r>
            <a:endParaRPr kumimoji="1" lang="en-US" altLang="ja-JP" sz="2200" dirty="0">
              <a:solidFill>
                <a:schemeClr val="tx1"/>
              </a:solidFill>
            </a:endParaRPr>
          </a:p>
          <a:p>
            <a:r>
              <a:rPr kumimoji="1" lang="ja-JP" altLang="en-US" sz="2200" dirty="0">
                <a:solidFill>
                  <a:schemeClr val="tx1"/>
                </a:solidFill>
              </a:rPr>
              <a:t>　内容となったことから、我が国も令和７（</a:t>
            </a:r>
            <a:r>
              <a:rPr kumimoji="1" lang="en-US" altLang="ja-JP" sz="2200" dirty="0">
                <a:solidFill>
                  <a:schemeClr val="tx1"/>
                </a:solidFill>
              </a:rPr>
              <a:t>2025</a:t>
            </a:r>
            <a:r>
              <a:rPr kumimoji="1" lang="ja-JP" altLang="en-US" sz="2200" dirty="0">
                <a:solidFill>
                  <a:schemeClr val="tx1"/>
                </a:solidFill>
              </a:rPr>
              <a:t>）年</a:t>
            </a:r>
            <a:r>
              <a:rPr kumimoji="1" lang="en-US" altLang="ja-JP" sz="2200" dirty="0">
                <a:solidFill>
                  <a:schemeClr val="tx1"/>
                </a:solidFill>
              </a:rPr>
              <a:t>11</a:t>
            </a:r>
            <a:r>
              <a:rPr kumimoji="1" lang="ja-JP" altLang="en-US" sz="2200" dirty="0">
                <a:solidFill>
                  <a:schemeClr val="tx1"/>
                </a:solidFill>
              </a:rPr>
              <a:t>月、本条約に締結しました。</a:t>
            </a:r>
          </a:p>
        </p:txBody>
      </p:sp>
      <p:sp>
        <p:nvSpPr>
          <p:cNvPr id="3" name="正方形/長方形 2">
            <a:extLst>
              <a:ext uri="{FF2B5EF4-FFF2-40B4-BE49-F238E27FC236}">
                <a16:creationId xmlns:a16="http://schemas.microsoft.com/office/drawing/2014/main" id="{3533A1DE-F261-300D-5156-725F41327AF7}"/>
              </a:ext>
            </a:extLst>
          </p:cNvPr>
          <p:cNvSpPr/>
          <p:nvPr/>
        </p:nvSpPr>
        <p:spPr>
          <a:xfrm>
            <a:off x="468400" y="6185287"/>
            <a:ext cx="7575723" cy="62700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id-ID" sz="1400" dirty="0">
                <a:solidFill>
                  <a:schemeClr val="tx1"/>
                </a:solidFill>
              </a:rPr>
              <a:t>＊　</a:t>
            </a:r>
            <a:r>
              <a:rPr kumimoji="1" lang="id-ID" altLang="ja-JP" sz="1400" dirty="0">
                <a:solidFill>
                  <a:schemeClr val="tx1"/>
                </a:solidFill>
              </a:rPr>
              <a:t>GMDSS</a:t>
            </a:r>
            <a:r>
              <a:rPr kumimoji="1" lang="ja-JP" altLang="id-ID" sz="1400" dirty="0">
                <a:solidFill>
                  <a:schemeClr val="tx1"/>
                </a:solidFill>
              </a:rPr>
              <a:t>（</a:t>
            </a:r>
            <a:r>
              <a:rPr kumimoji="1" lang="id-ID" altLang="ja-JP" sz="1400" dirty="0">
                <a:solidFill>
                  <a:schemeClr val="tx1"/>
                </a:solidFill>
              </a:rPr>
              <a:t>Global Maritime Distress and Safety System</a:t>
            </a:r>
            <a:r>
              <a:rPr kumimoji="1" lang="ja-JP" altLang="id-ID" sz="1400" dirty="0">
                <a:solidFill>
                  <a:schemeClr val="tx1"/>
                </a:solidFill>
              </a:rPr>
              <a:t>）：</a:t>
            </a:r>
            <a:r>
              <a:rPr kumimoji="1" lang="ja-JP" altLang="en-US" sz="1400" dirty="0">
                <a:solidFill>
                  <a:schemeClr val="tx1"/>
                </a:solidFill>
              </a:rPr>
              <a:t>モールス通信等を衛星通信技術や</a:t>
            </a:r>
            <a:endParaRPr kumimoji="1" lang="en-US" altLang="ja-JP" sz="1400" dirty="0">
              <a:solidFill>
                <a:schemeClr val="tx1"/>
              </a:solidFill>
            </a:endParaRPr>
          </a:p>
          <a:p>
            <a:r>
              <a:rPr kumimoji="1" lang="ja-JP" altLang="en-US" sz="1400" dirty="0">
                <a:solidFill>
                  <a:schemeClr val="tx1"/>
                </a:solidFill>
              </a:rPr>
              <a:t>　デジタル通信技術等を利用した通信に置き換えた全世界的な海上遭難・安全システム</a:t>
            </a:r>
            <a:endParaRPr kumimoji="1" lang="en-US" altLang="ja-JP" sz="1400" dirty="0">
              <a:solidFill>
                <a:schemeClr val="tx1"/>
              </a:solidFill>
            </a:endParaRPr>
          </a:p>
        </p:txBody>
      </p:sp>
      <p:sp>
        <p:nvSpPr>
          <p:cNvPr id="2" name="タイトル 1">
            <a:extLst>
              <a:ext uri="{FF2B5EF4-FFF2-40B4-BE49-F238E27FC236}">
                <a16:creationId xmlns:a16="http://schemas.microsoft.com/office/drawing/2014/main" id="{DC9DEA26-2CBC-10D7-8DF3-F5540E6733AA}"/>
              </a:ext>
            </a:extLst>
          </p:cNvPr>
          <p:cNvSpPr txBox="1">
            <a:spLocks/>
          </p:cNvSpPr>
          <p:nvPr/>
        </p:nvSpPr>
        <p:spPr>
          <a:xfrm>
            <a:off x="561000" y="45706"/>
            <a:ext cx="8784000" cy="367873"/>
          </a:xfrm>
          <a:prstGeom prst="rect">
            <a:avLst/>
          </a:prstGeom>
          <a:noFill/>
          <a:ln w="12700" cap="flat" cmpd="sng" algn="ctr">
            <a:noFill/>
            <a:prstDash val="solid"/>
            <a:miter lim="800000"/>
          </a:ln>
        </p:spPr>
        <p:style>
          <a:lnRef idx="2">
            <a:schemeClr val="accent5"/>
          </a:lnRef>
          <a:fillRef idx="1">
            <a:schemeClr val="lt1"/>
          </a:fillRef>
          <a:effectRef idx="0">
            <a:schemeClr val="accent5"/>
          </a:effectRef>
          <a:fontRef idx="minor">
            <a:schemeClr val="dk1"/>
          </a:fontRef>
        </p:style>
        <p:txBody>
          <a:bodyPr anchor="t" anchorCtr="0">
            <a:no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2400" dirty="0">
                <a:latin typeface="ＭＳ Ｐゴシック" panose="020B0600070205080204" pitchFamily="50" charset="-128"/>
                <a:ea typeface="ＭＳ Ｐゴシック" panose="020B0600070205080204" pitchFamily="50" charset="-128"/>
                <a:cs typeface="メイリオ" panose="020B0604030504040204" pitchFamily="50" charset="-128"/>
              </a:rPr>
              <a:t>（１）</a:t>
            </a:r>
            <a:r>
              <a:rPr lang="en-US" altLang="ja-JP" sz="2400" dirty="0">
                <a:latin typeface="ＭＳ Ｐゴシック" panose="020B0600070205080204" pitchFamily="50" charset="-128"/>
                <a:ea typeface="ＭＳ Ｐゴシック" panose="020B0600070205080204" pitchFamily="50" charset="-128"/>
                <a:cs typeface="メイリオ" panose="020B0604030504040204" pitchFamily="50" charset="-128"/>
              </a:rPr>
              <a:t>STCW-F</a:t>
            </a:r>
            <a:r>
              <a:rPr lang="ja-JP" altLang="en-US" sz="2400" dirty="0">
                <a:latin typeface="ＭＳ Ｐゴシック" panose="020B0600070205080204" pitchFamily="50" charset="-128"/>
                <a:ea typeface="ＭＳ Ｐゴシック" panose="020B0600070205080204" pitchFamily="50" charset="-128"/>
                <a:cs typeface="メイリオ" panose="020B0604030504040204" pitchFamily="50" charset="-128"/>
              </a:rPr>
              <a:t>条約について</a:t>
            </a:r>
          </a:p>
        </p:txBody>
      </p:sp>
      <p:cxnSp>
        <p:nvCxnSpPr>
          <p:cNvPr id="6" name="直線コネクタ 5">
            <a:extLst>
              <a:ext uri="{FF2B5EF4-FFF2-40B4-BE49-F238E27FC236}">
                <a16:creationId xmlns:a16="http://schemas.microsoft.com/office/drawing/2014/main" id="{022ED896-6D94-E67C-F492-51D82C215053}"/>
              </a:ext>
            </a:extLst>
          </p:cNvPr>
          <p:cNvCxnSpPr>
            <a:cxnSpLocks/>
          </p:cNvCxnSpPr>
          <p:nvPr/>
        </p:nvCxnSpPr>
        <p:spPr>
          <a:xfrm>
            <a:off x="380999" y="503555"/>
            <a:ext cx="9144000" cy="0"/>
          </a:xfrm>
          <a:prstGeom prst="line">
            <a:avLst/>
          </a:prstGeom>
          <a:ln w="88900" cmpd="thickThi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11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16C3BCD-58B7-AAEA-7A59-9EB1E06DD309}"/>
              </a:ext>
            </a:extLst>
          </p:cNvPr>
          <p:cNvSpPr>
            <a:spLocks noGrp="1"/>
          </p:cNvSpPr>
          <p:nvPr>
            <p:ph type="sldNum" sz="quarter" idx="12"/>
          </p:nvPr>
        </p:nvSpPr>
        <p:spPr/>
        <p:txBody>
          <a:bodyPr/>
          <a:lstStyle/>
          <a:p>
            <a:fld id="{E19FEFA5-F69B-4463-85F3-6BA87B34B307}" type="slidenum">
              <a:rPr kumimoji="1" lang="ja-JP" altLang="en-US" smtClean="0"/>
              <a:pPr/>
              <a:t>3</a:t>
            </a:fld>
            <a:endParaRPr kumimoji="1" lang="ja-JP" altLang="en-US"/>
          </a:p>
        </p:txBody>
      </p:sp>
      <p:sp>
        <p:nvSpPr>
          <p:cNvPr id="8" name="正方形/長方形 7">
            <a:extLst>
              <a:ext uri="{FF2B5EF4-FFF2-40B4-BE49-F238E27FC236}">
                <a16:creationId xmlns:a16="http://schemas.microsoft.com/office/drawing/2014/main" id="{9B02C537-BCA2-9944-A76D-2B17848A665E}"/>
              </a:ext>
            </a:extLst>
          </p:cNvPr>
          <p:cNvSpPr/>
          <p:nvPr/>
        </p:nvSpPr>
        <p:spPr>
          <a:xfrm>
            <a:off x="363557" y="1058136"/>
            <a:ext cx="9024887" cy="474172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800" dirty="0">
                <a:solidFill>
                  <a:schemeClr val="tx1"/>
                </a:solidFill>
              </a:rPr>
              <a:t>　ベルギー、カナダ、コンゴ共和国、デンマーク、</a:t>
            </a:r>
            <a:endParaRPr kumimoji="1" lang="en-US" altLang="ja-JP" sz="2800" dirty="0">
              <a:solidFill>
                <a:schemeClr val="tx1"/>
              </a:solidFill>
            </a:endParaRPr>
          </a:p>
          <a:p>
            <a:r>
              <a:rPr kumimoji="1" lang="ja-JP" altLang="en-US" sz="2800" dirty="0">
                <a:solidFill>
                  <a:schemeClr val="tx1"/>
                </a:solidFill>
              </a:rPr>
              <a:t>　フランス、ガンビア、アイスランド、インドネシア、ケニア、</a:t>
            </a:r>
            <a:endParaRPr kumimoji="1" lang="en-US" altLang="ja-JP" sz="2800" dirty="0">
              <a:solidFill>
                <a:schemeClr val="tx1"/>
              </a:solidFill>
            </a:endParaRPr>
          </a:p>
          <a:p>
            <a:r>
              <a:rPr kumimoji="1" lang="ja-JP" altLang="en-US" sz="2800" dirty="0">
                <a:solidFill>
                  <a:schemeClr val="tx1"/>
                </a:solidFill>
              </a:rPr>
              <a:t>　キリバス、ラトビア、リトアニア、</a:t>
            </a:r>
            <a:endParaRPr kumimoji="1" lang="en-US" altLang="ja-JP" sz="2800" dirty="0">
              <a:solidFill>
                <a:schemeClr val="tx1"/>
              </a:solidFill>
            </a:endParaRPr>
          </a:p>
          <a:p>
            <a:r>
              <a:rPr kumimoji="1" lang="ja-JP" altLang="en-US" sz="2800" dirty="0">
                <a:solidFill>
                  <a:schemeClr val="tx1"/>
                </a:solidFill>
              </a:rPr>
              <a:t>　モーリタニア、モロッコ、ナミビア、ナウル、</a:t>
            </a:r>
            <a:endParaRPr kumimoji="1" lang="en-US" altLang="ja-JP" sz="2800" dirty="0">
              <a:solidFill>
                <a:schemeClr val="tx1"/>
              </a:solidFill>
            </a:endParaRPr>
          </a:p>
          <a:p>
            <a:r>
              <a:rPr kumimoji="1" lang="ja-JP" altLang="en-US" sz="2800" dirty="0">
                <a:solidFill>
                  <a:schemeClr val="tx1"/>
                </a:solidFill>
              </a:rPr>
              <a:t>　オランダ、ニュージーランド、ナイジェリア、</a:t>
            </a:r>
            <a:endParaRPr kumimoji="1" lang="en-US" altLang="ja-JP" sz="2800" dirty="0">
              <a:solidFill>
                <a:schemeClr val="tx1"/>
              </a:solidFill>
            </a:endParaRPr>
          </a:p>
          <a:p>
            <a:r>
              <a:rPr kumimoji="1" lang="ja-JP" altLang="en-US" sz="2800" dirty="0">
                <a:solidFill>
                  <a:schemeClr val="tx1"/>
                </a:solidFill>
              </a:rPr>
              <a:t>　ノルウェー、パラオ、ポーランド、ポルトガル、</a:t>
            </a:r>
            <a:endParaRPr kumimoji="1" lang="en-US" altLang="ja-JP" sz="2800" dirty="0">
              <a:solidFill>
                <a:schemeClr val="tx1"/>
              </a:solidFill>
            </a:endParaRPr>
          </a:p>
          <a:p>
            <a:r>
              <a:rPr kumimoji="1" lang="ja-JP" altLang="en-US" sz="2800" dirty="0">
                <a:solidFill>
                  <a:schemeClr val="tx1"/>
                </a:solidFill>
              </a:rPr>
              <a:t>　ルーマニア、ロシア、セントルシア、サンマリノ、</a:t>
            </a:r>
            <a:endParaRPr kumimoji="1" lang="en-US" altLang="ja-JP" sz="2800" dirty="0">
              <a:solidFill>
                <a:schemeClr val="tx1"/>
              </a:solidFill>
            </a:endParaRPr>
          </a:p>
          <a:p>
            <a:r>
              <a:rPr kumimoji="1" lang="ja-JP" altLang="en-US" sz="2800" dirty="0">
                <a:solidFill>
                  <a:schemeClr val="tx1"/>
                </a:solidFill>
              </a:rPr>
              <a:t>　サントメ・プリンシペ、シエラレオネ、</a:t>
            </a:r>
            <a:endParaRPr kumimoji="1" lang="en-US" altLang="ja-JP" sz="2800" dirty="0">
              <a:solidFill>
                <a:schemeClr val="tx1"/>
              </a:solidFill>
            </a:endParaRPr>
          </a:p>
          <a:p>
            <a:r>
              <a:rPr kumimoji="1" lang="ja-JP" altLang="en-US" sz="2800" dirty="0">
                <a:solidFill>
                  <a:schemeClr val="tx1"/>
                </a:solidFill>
              </a:rPr>
              <a:t>　南アフリカ共和国、スペイン、シリア、</a:t>
            </a:r>
            <a:endParaRPr kumimoji="1" lang="en-US" altLang="ja-JP" sz="2800" dirty="0">
              <a:solidFill>
                <a:schemeClr val="tx1"/>
              </a:solidFill>
            </a:endParaRPr>
          </a:p>
          <a:p>
            <a:r>
              <a:rPr kumimoji="1" lang="ja-JP" altLang="en-US" sz="2800" dirty="0">
                <a:solidFill>
                  <a:schemeClr val="tx1"/>
                </a:solidFill>
              </a:rPr>
              <a:t>　チュニジア、ウガンダ、ウクライナ、ウルグアイ</a:t>
            </a:r>
            <a:endParaRPr kumimoji="1" lang="en-US" altLang="ja-JP" sz="2800" dirty="0">
              <a:solidFill>
                <a:schemeClr val="tx1"/>
              </a:solidFill>
            </a:endParaRPr>
          </a:p>
          <a:p>
            <a:r>
              <a:rPr kumimoji="1" lang="ja-JP" altLang="en-US" sz="2800" dirty="0">
                <a:solidFill>
                  <a:schemeClr val="tx1"/>
                </a:solidFill>
              </a:rPr>
              <a:t>　タンザニア</a:t>
            </a:r>
            <a:r>
              <a:rPr kumimoji="1" lang="ja-JP" altLang="en-US" sz="2800">
                <a:solidFill>
                  <a:schemeClr val="tx1"/>
                </a:solidFill>
              </a:rPr>
              <a:t>、バヌアツ、日本　</a:t>
            </a:r>
            <a:endParaRPr kumimoji="1" lang="ja-JP" altLang="en-US" sz="2800" dirty="0">
              <a:solidFill>
                <a:schemeClr val="tx1"/>
              </a:solidFill>
            </a:endParaRPr>
          </a:p>
        </p:txBody>
      </p:sp>
      <p:sp>
        <p:nvSpPr>
          <p:cNvPr id="2" name="正方形/長方形 1">
            <a:extLst>
              <a:ext uri="{FF2B5EF4-FFF2-40B4-BE49-F238E27FC236}">
                <a16:creationId xmlns:a16="http://schemas.microsoft.com/office/drawing/2014/main" id="{9630CD7F-F98D-181F-A20F-96C76DD7AE6B}"/>
              </a:ext>
            </a:extLst>
          </p:cNvPr>
          <p:cNvSpPr/>
          <p:nvPr/>
        </p:nvSpPr>
        <p:spPr>
          <a:xfrm>
            <a:off x="189331" y="259475"/>
            <a:ext cx="9199113" cy="43994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800" dirty="0">
                <a:ln w="0"/>
                <a:solidFill>
                  <a:schemeClr val="tx1"/>
                </a:solidFill>
              </a:rPr>
              <a:t>＜</a:t>
            </a:r>
            <a:r>
              <a:rPr kumimoji="1" lang="en-US" altLang="ja-JP" sz="2800" dirty="0">
                <a:ln w="0"/>
                <a:solidFill>
                  <a:schemeClr val="tx1"/>
                </a:solidFill>
              </a:rPr>
              <a:t>STCW-F</a:t>
            </a:r>
            <a:r>
              <a:rPr kumimoji="1" lang="ja-JP" altLang="en-US" sz="2800" dirty="0">
                <a:ln w="0"/>
                <a:solidFill>
                  <a:schemeClr val="tx1"/>
                </a:solidFill>
              </a:rPr>
              <a:t>条約の締約国（</a:t>
            </a:r>
            <a:r>
              <a:rPr kumimoji="1" lang="en-US" altLang="ja-JP" sz="2800" dirty="0">
                <a:ln w="0"/>
                <a:solidFill>
                  <a:schemeClr val="tx1"/>
                </a:solidFill>
              </a:rPr>
              <a:t>2025</a:t>
            </a:r>
            <a:r>
              <a:rPr kumimoji="1" lang="ja-JP" altLang="en-US" sz="2800" dirty="0">
                <a:ln w="0"/>
                <a:solidFill>
                  <a:schemeClr val="tx1"/>
                </a:solidFill>
              </a:rPr>
              <a:t>年</a:t>
            </a:r>
            <a:r>
              <a:rPr kumimoji="1" lang="en-US" altLang="ja-JP" sz="2800">
                <a:ln w="0"/>
                <a:solidFill>
                  <a:schemeClr val="tx1"/>
                </a:solidFill>
              </a:rPr>
              <a:t>11</a:t>
            </a:r>
            <a:r>
              <a:rPr kumimoji="1" lang="ja-JP" altLang="en-US" sz="2800">
                <a:ln w="0"/>
                <a:solidFill>
                  <a:schemeClr val="tx1"/>
                </a:solidFill>
              </a:rPr>
              <a:t>月</a:t>
            </a:r>
            <a:r>
              <a:rPr kumimoji="1" lang="ja-JP" altLang="en-US" sz="2800" dirty="0">
                <a:ln w="0"/>
                <a:solidFill>
                  <a:schemeClr val="tx1"/>
                </a:solidFill>
              </a:rPr>
              <a:t>現在）＞</a:t>
            </a:r>
          </a:p>
        </p:txBody>
      </p:sp>
    </p:spTree>
    <p:extLst>
      <p:ext uri="{BB962C8B-B14F-4D97-AF65-F5344CB8AC3E}">
        <p14:creationId xmlns:p14="http://schemas.microsoft.com/office/powerpoint/2010/main" val="3663815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16C3BCD-58B7-AAEA-7A59-9EB1E06DD309}"/>
              </a:ext>
            </a:extLst>
          </p:cNvPr>
          <p:cNvSpPr>
            <a:spLocks noGrp="1"/>
          </p:cNvSpPr>
          <p:nvPr>
            <p:ph type="sldNum" sz="quarter" idx="12"/>
          </p:nvPr>
        </p:nvSpPr>
        <p:spPr/>
        <p:txBody>
          <a:bodyPr/>
          <a:lstStyle/>
          <a:p>
            <a:fld id="{E19FEFA5-F69B-4463-85F3-6BA87B34B307}" type="slidenum">
              <a:rPr kumimoji="1" lang="ja-JP" altLang="en-US" smtClean="0"/>
              <a:pPr/>
              <a:t>4</a:t>
            </a:fld>
            <a:endParaRPr kumimoji="1" lang="ja-JP" altLang="en-US"/>
          </a:p>
        </p:txBody>
      </p:sp>
      <p:sp>
        <p:nvSpPr>
          <p:cNvPr id="8" name="正方形/長方形 7">
            <a:extLst>
              <a:ext uri="{FF2B5EF4-FFF2-40B4-BE49-F238E27FC236}">
                <a16:creationId xmlns:a16="http://schemas.microsoft.com/office/drawing/2014/main" id="{9B02C537-BCA2-9944-A76D-2B17848A665E}"/>
              </a:ext>
            </a:extLst>
          </p:cNvPr>
          <p:cNvSpPr/>
          <p:nvPr/>
        </p:nvSpPr>
        <p:spPr>
          <a:xfrm>
            <a:off x="491988" y="1082674"/>
            <a:ext cx="8853012" cy="4115719"/>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tx1"/>
                </a:solidFill>
              </a:rPr>
              <a:t>✓　締約国は、本条約の適用対象となる自国籍の漁船について、本条約及び附属書に定められた漁船員の資格証明、訓練及び当直の基準に関する規則の規定の適用を確保する義務を負うこととなります。</a:t>
            </a:r>
            <a:endParaRPr kumimoji="1" lang="en-US" altLang="ja-JP" sz="2400" dirty="0">
              <a:solidFill>
                <a:schemeClr val="tx1"/>
              </a:solidFill>
            </a:endParaRPr>
          </a:p>
          <a:p>
            <a:endParaRPr kumimoji="1" lang="en-US" altLang="ja-JP" sz="1200" dirty="0">
              <a:solidFill>
                <a:schemeClr val="tx1"/>
              </a:solidFill>
            </a:endParaRPr>
          </a:p>
          <a:p>
            <a:r>
              <a:rPr kumimoji="1" lang="ja-JP" altLang="en-US" sz="2400" dirty="0">
                <a:solidFill>
                  <a:schemeClr val="tx1"/>
                </a:solidFill>
              </a:rPr>
              <a:t>✓　このため、我が国においても、本条約の締結に伴い、国内法により、</a:t>
            </a:r>
            <a:r>
              <a:rPr kumimoji="1" lang="ja-JP" altLang="en-US" sz="2400" dirty="0">
                <a:solidFill>
                  <a:srgbClr val="FF0000"/>
                </a:solidFill>
              </a:rPr>
              <a:t>漁ろう中の船舶の航行の安全に関する講習</a:t>
            </a:r>
            <a:r>
              <a:rPr kumimoji="1" lang="ja-JP" altLang="en-US" sz="2400" dirty="0">
                <a:solidFill>
                  <a:schemeClr val="tx1"/>
                </a:solidFill>
              </a:rPr>
              <a:t>や</a:t>
            </a:r>
            <a:r>
              <a:rPr kumimoji="1" lang="ja-JP" altLang="en-US" sz="2400" dirty="0">
                <a:solidFill>
                  <a:srgbClr val="FF0000"/>
                </a:solidFill>
              </a:rPr>
              <a:t>生存訓練や消火訓練の実地訓練</a:t>
            </a:r>
            <a:r>
              <a:rPr kumimoji="1" lang="ja-JP" altLang="en-US" sz="2400" dirty="0">
                <a:solidFill>
                  <a:schemeClr val="tx1"/>
                </a:solidFill>
              </a:rPr>
              <a:t>などについて、</a:t>
            </a:r>
            <a:r>
              <a:rPr kumimoji="1" lang="ja-JP" altLang="en-US" sz="2400" dirty="0">
                <a:solidFill>
                  <a:srgbClr val="FF0000"/>
                </a:solidFill>
              </a:rPr>
              <a:t>船舶所有者や乗組員に対し義務付け</a:t>
            </a:r>
            <a:r>
              <a:rPr kumimoji="1" lang="ja-JP" altLang="en-US" sz="2400" dirty="0">
                <a:solidFill>
                  <a:schemeClr val="tx1"/>
                </a:solidFill>
              </a:rPr>
              <a:t>がされることになりました。</a:t>
            </a:r>
            <a:endParaRPr kumimoji="1" lang="en-US" altLang="ja-JP" sz="2400" dirty="0">
              <a:solidFill>
                <a:schemeClr val="tx1"/>
              </a:solidFill>
            </a:endParaRPr>
          </a:p>
        </p:txBody>
      </p:sp>
      <p:sp>
        <p:nvSpPr>
          <p:cNvPr id="2" name="タイトル 1">
            <a:extLst>
              <a:ext uri="{FF2B5EF4-FFF2-40B4-BE49-F238E27FC236}">
                <a16:creationId xmlns:a16="http://schemas.microsoft.com/office/drawing/2014/main" id="{DC9DEA26-2CBC-10D7-8DF3-F5540E6733AA}"/>
              </a:ext>
            </a:extLst>
          </p:cNvPr>
          <p:cNvSpPr txBox="1">
            <a:spLocks/>
          </p:cNvSpPr>
          <p:nvPr/>
        </p:nvSpPr>
        <p:spPr>
          <a:xfrm>
            <a:off x="561000" y="45706"/>
            <a:ext cx="8784000" cy="367873"/>
          </a:xfrm>
          <a:prstGeom prst="rect">
            <a:avLst/>
          </a:prstGeom>
          <a:noFill/>
          <a:ln w="12700" cap="flat" cmpd="sng" algn="ctr">
            <a:noFill/>
            <a:prstDash val="solid"/>
            <a:miter lim="800000"/>
          </a:ln>
        </p:spPr>
        <p:style>
          <a:lnRef idx="2">
            <a:schemeClr val="accent5"/>
          </a:lnRef>
          <a:fillRef idx="1">
            <a:schemeClr val="lt1"/>
          </a:fillRef>
          <a:effectRef idx="0">
            <a:schemeClr val="accent5"/>
          </a:effectRef>
          <a:fontRef idx="minor">
            <a:schemeClr val="dk1"/>
          </a:fontRef>
        </p:style>
        <p:txBody>
          <a:bodyPr anchor="t" anchorCtr="0">
            <a:no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2400" dirty="0">
                <a:latin typeface="ＭＳ Ｐゴシック" panose="020B0600070205080204" pitchFamily="50" charset="-128"/>
                <a:ea typeface="ＭＳ Ｐゴシック" panose="020B0600070205080204" pitchFamily="50" charset="-128"/>
                <a:cs typeface="メイリオ" panose="020B0604030504040204" pitchFamily="50" charset="-128"/>
              </a:rPr>
              <a:t>（２）</a:t>
            </a:r>
            <a:r>
              <a:rPr lang="en-US" altLang="ja-JP" sz="2400" dirty="0">
                <a:latin typeface="ＭＳ Ｐゴシック" panose="020B0600070205080204" pitchFamily="50" charset="-128"/>
                <a:ea typeface="ＭＳ Ｐゴシック" panose="020B0600070205080204" pitchFamily="50" charset="-128"/>
                <a:cs typeface="メイリオ" panose="020B0604030504040204" pitchFamily="50" charset="-128"/>
              </a:rPr>
              <a:t>STCW-F</a:t>
            </a:r>
            <a:r>
              <a:rPr lang="ja-JP" altLang="en-US" sz="2400" dirty="0">
                <a:latin typeface="ＭＳ Ｐゴシック" panose="020B0600070205080204" pitchFamily="50" charset="-128"/>
                <a:ea typeface="ＭＳ Ｐゴシック" panose="020B0600070205080204" pitchFamily="50" charset="-128"/>
                <a:cs typeface="メイリオ" panose="020B0604030504040204" pitchFamily="50" charset="-128"/>
              </a:rPr>
              <a:t>条約の締結に基づく義務</a:t>
            </a:r>
          </a:p>
        </p:txBody>
      </p:sp>
      <p:cxnSp>
        <p:nvCxnSpPr>
          <p:cNvPr id="6" name="直線コネクタ 5">
            <a:extLst>
              <a:ext uri="{FF2B5EF4-FFF2-40B4-BE49-F238E27FC236}">
                <a16:creationId xmlns:a16="http://schemas.microsoft.com/office/drawing/2014/main" id="{022ED896-6D94-E67C-F492-51D82C215053}"/>
              </a:ext>
            </a:extLst>
          </p:cNvPr>
          <p:cNvCxnSpPr>
            <a:cxnSpLocks/>
          </p:cNvCxnSpPr>
          <p:nvPr/>
        </p:nvCxnSpPr>
        <p:spPr>
          <a:xfrm>
            <a:off x="380999" y="503555"/>
            <a:ext cx="9144000" cy="0"/>
          </a:xfrm>
          <a:prstGeom prst="line">
            <a:avLst/>
          </a:prstGeom>
          <a:ln w="88900" cmpd="thickThi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7279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7E874-9F5B-D791-6FB2-9AA04C7CBDB3}"/>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6A884245-4957-28D9-2AD8-AF6EEE96B710}"/>
              </a:ext>
            </a:extLst>
          </p:cNvPr>
          <p:cNvSpPr>
            <a:spLocks noGrp="1"/>
          </p:cNvSpPr>
          <p:nvPr>
            <p:ph type="sldNum" sz="quarter" idx="12"/>
          </p:nvPr>
        </p:nvSpPr>
        <p:spPr/>
        <p:txBody>
          <a:bodyPr/>
          <a:lstStyle/>
          <a:p>
            <a:fld id="{E19FEFA5-F69B-4463-85F3-6BA87B34B307}" type="slidenum">
              <a:rPr kumimoji="1" lang="ja-JP" altLang="en-US" smtClean="0"/>
              <a:pPr/>
              <a:t>5</a:t>
            </a:fld>
            <a:endParaRPr kumimoji="1" lang="ja-JP" altLang="en-US"/>
          </a:p>
        </p:txBody>
      </p:sp>
      <p:sp>
        <p:nvSpPr>
          <p:cNvPr id="8" name="正方形/長方形 7">
            <a:extLst>
              <a:ext uri="{FF2B5EF4-FFF2-40B4-BE49-F238E27FC236}">
                <a16:creationId xmlns:a16="http://schemas.microsoft.com/office/drawing/2014/main" id="{8894ECB4-E2BA-C697-FF8D-8659ABF68FA2}"/>
              </a:ext>
            </a:extLst>
          </p:cNvPr>
          <p:cNvSpPr/>
          <p:nvPr/>
        </p:nvSpPr>
        <p:spPr>
          <a:xfrm>
            <a:off x="225267" y="813081"/>
            <a:ext cx="9455463" cy="2402222"/>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en-US" altLang="ja-JP" sz="1050" dirty="0">
              <a:solidFill>
                <a:schemeClr val="tx1"/>
              </a:solidFill>
            </a:endParaRPr>
          </a:p>
          <a:p>
            <a:r>
              <a:rPr kumimoji="1" lang="ja-JP" altLang="en-US" sz="2200" dirty="0">
                <a:solidFill>
                  <a:schemeClr val="tx1"/>
                </a:solidFill>
              </a:rPr>
              <a:t>✓　</a:t>
            </a:r>
            <a:r>
              <a:rPr kumimoji="1" lang="en-US" altLang="ja-JP" sz="2200" dirty="0">
                <a:solidFill>
                  <a:schemeClr val="tx1"/>
                </a:solidFill>
              </a:rPr>
              <a:t>1978</a:t>
            </a:r>
            <a:r>
              <a:rPr kumimoji="1" lang="ja-JP" altLang="en-US" sz="2200" dirty="0">
                <a:solidFill>
                  <a:schemeClr val="tx1"/>
                </a:solidFill>
              </a:rPr>
              <a:t>年７月に、船員の訓練及び資格要件に関する国際基準を設定すること</a:t>
            </a:r>
            <a:endParaRPr kumimoji="1" lang="en-US" altLang="ja-JP" sz="2200" dirty="0">
              <a:solidFill>
                <a:schemeClr val="tx1"/>
              </a:solidFill>
            </a:endParaRPr>
          </a:p>
          <a:p>
            <a:r>
              <a:rPr kumimoji="1" lang="ja-JP" altLang="en-US" sz="2200" dirty="0">
                <a:solidFill>
                  <a:schemeClr val="tx1"/>
                </a:solidFill>
              </a:rPr>
              <a:t>　により、人的な面からの海上における人命及び財産の安全を増進することを</a:t>
            </a:r>
            <a:endParaRPr kumimoji="1" lang="en-US" altLang="ja-JP" sz="2200" dirty="0">
              <a:solidFill>
                <a:schemeClr val="tx1"/>
              </a:solidFill>
            </a:endParaRPr>
          </a:p>
          <a:p>
            <a:r>
              <a:rPr kumimoji="1" lang="ja-JP" altLang="en-US" sz="2200" dirty="0">
                <a:solidFill>
                  <a:schemeClr val="tx1"/>
                </a:solidFill>
              </a:rPr>
              <a:t>　目的とした「</a:t>
            </a:r>
            <a:r>
              <a:rPr kumimoji="1" lang="en-US" altLang="ja-JP" sz="2200" dirty="0">
                <a:solidFill>
                  <a:schemeClr val="tx1"/>
                </a:solidFill>
              </a:rPr>
              <a:t>1978</a:t>
            </a:r>
            <a:r>
              <a:rPr kumimoji="1" lang="ja-JP" altLang="en-US" sz="2200" dirty="0">
                <a:solidFill>
                  <a:schemeClr val="tx1"/>
                </a:solidFill>
              </a:rPr>
              <a:t>年の船員の訓練及び資格証明並びに当直の基準に関する</a:t>
            </a:r>
            <a:endParaRPr kumimoji="1" lang="en-US" altLang="ja-JP" sz="2200" dirty="0">
              <a:solidFill>
                <a:schemeClr val="tx1"/>
              </a:solidFill>
            </a:endParaRPr>
          </a:p>
          <a:p>
            <a:r>
              <a:rPr kumimoji="1" lang="ja-JP" altLang="en-US" sz="2200" dirty="0">
                <a:solidFill>
                  <a:schemeClr val="tx1"/>
                </a:solidFill>
              </a:rPr>
              <a:t>　国際条約」（</a:t>
            </a:r>
            <a:r>
              <a:rPr kumimoji="1" lang="en-US" altLang="ja-JP" sz="2200" dirty="0">
                <a:solidFill>
                  <a:schemeClr val="tx1"/>
                </a:solidFill>
              </a:rPr>
              <a:t>STCW</a:t>
            </a:r>
            <a:r>
              <a:rPr kumimoji="1" lang="ja-JP" altLang="en-US" sz="2200" dirty="0">
                <a:solidFill>
                  <a:schemeClr val="tx1"/>
                </a:solidFill>
              </a:rPr>
              <a:t>条約）が</a:t>
            </a:r>
            <a:r>
              <a:rPr kumimoji="1" lang="en-US" altLang="ja-JP" sz="2200" dirty="0">
                <a:solidFill>
                  <a:schemeClr val="tx1"/>
                </a:solidFill>
              </a:rPr>
              <a:t>IMO</a:t>
            </a:r>
            <a:r>
              <a:rPr kumimoji="1" lang="ja-JP" altLang="en-US" sz="2200" dirty="0">
                <a:solidFill>
                  <a:schemeClr val="tx1"/>
                </a:solidFill>
              </a:rPr>
              <a:t>において採択されました。</a:t>
            </a:r>
            <a:endParaRPr kumimoji="1" lang="en-US" altLang="ja-JP" sz="2200" dirty="0">
              <a:solidFill>
                <a:schemeClr val="tx1"/>
              </a:solidFill>
            </a:endParaRPr>
          </a:p>
          <a:p>
            <a:endParaRPr kumimoji="1" lang="en-US" altLang="ja-JP" sz="1050" dirty="0">
              <a:solidFill>
                <a:schemeClr val="tx1"/>
              </a:solidFill>
            </a:endParaRPr>
          </a:p>
          <a:p>
            <a:r>
              <a:rPr kumimoji="1" lang="ja-JP" altLang="en-US" sz="2200" dirty="0">
                <a:solidFill>
                  <a:schemeClr val="tx1"/>
                </a:solidFill>
              </a:rPr>
              <a:t>✓　</a:t>
            </a:r>
            <a:r>
              <a:rPr kumimoji="1" lang="en-US" altLang="ja-JP" sz="2200" dirty="0">
                <a:solidFill>
                  <a:schemeClr val="tx1"/>
                </a:solidFill>
              </a:rPr>
              <a:t>STCW</a:t>
            </a:r>
            <a:r>
              <a:rPr kumimoji="1" lang="ja-JP" altLang="en-US" sz="2200" dirty="0">
                <a:solidFill>
                  <a:schemeClr val="tx1"/>
                </a:solidFill>
              </a:rPr>
              <a:t>条約は</a:t>
            </a:r>
            <a:r>
              <a:rPr kumimoji="1" lang="en-US" altLang="ja-JP" sz="2200" dirty="0">
                <a:solidFill>
                  <a:schemeClr val="tx1"/>
                </a:solidFill>
              </a:rPr>
              <a:t>1984</a:t>
            </a:r>
            <a:r>
              <a:rPr kumimoji="1" lang="ja-JP" altLang="en-US" sz="2200" dirty="0">
                <a:solidFill>
                  <a:schemeClr val="tx1"/>
                </a:solidFill>
              </a:rPr>
              <a:t>年４月に発効し、</a:t>
            </a:r>
            <a:r>
              <a:rPr kumimoji="1" lang="en-US" altLang="ja-JP" sz="2200" dirty="0">
                <a:solidFill>
                  <a:schemeClr val="tx1"/>
                </a:solidFill>
              </a:rPr>
              <a:t>2025</a:t>
            </a:r>
            <a:r>
              <a:rPr kumimoji="1" lang="ja-JP" altLang="en-US" sz="2200" dirty="0">
                <a:solidFill>
                  <a:schemeClr val="tx1"/>
                </a:solidFill>
              </a:rPr>
              <a:t>年</a:t>
            </a:r>
            <a:r>
              <a:rPr kumimoji="1" lang="en-US" altLang="ja-JP" sz="2200" dirty="0">
                <a:solidFill>
                  <a:schemeClr val="tx1"/>
                </a:solidFill>
              </a:rPr>
              <a:t>11</a:t>
            </a:r>
            <a:r>
              <a:rPr kumimoji="1" lang="ja-JP" altLang="en-US" sz="2200" dirty="0">
                <a:solidFill>
                  <a:schemeClr val="tx1"/>
                </a:solidFill>
              </a:rPr>
              <a:t>月現在、</a:t>
            </a:r>
            <a:r>
              <a:rPr kumimoji="1" lang="en-US" altLang="ja-JP" sz="2200" dirty="0">
                <a:solidFill>
                  <a:schemeClr val="tx1"/>
                </a:solidFill>
              </a:rPr>
              <a:t>167</a:t>
            </a:r>
            <a:r>
              <a:rPr kumimoji="1" lang="ja-JP" altLang="en-US" sz="2200" dirty="0">
                <a:solidFill>
                  <a:schemeClr val="tx1"/>
                </a:solidFill>
              </a:rPr>
              <a:t>カ国が批准してい</a:t>
            </a:r>
            <a:endParaRPr kumimoji="1" lang="en-US" altLang="ja-JP" sz="2200" dirty="0">
              <a:solidFill>
                <a:schemeClr val="tx1"/>
              </a:solidFill>
            </a:endParaRPr>
          </a:p>
          <a:p>
            <a:r>
              <a:rPr kumimoji="1" lang="ja-JP" altLang="en-US" sz="2200" dirty="0">
                <a:solidFill>
                  <a:schemeClr val="tx1"/>
                </a:solidFill>
              </a:rPr>
              <a:t>　ます（日本は</a:t>
            </a:r>
            <a:r>
              <a:rPr kumimoji="1" lang="en-US" altLang="ja-JP" sz="2200" dirty="0">
                <a:solidFill>
                  <a:schemeClr val="tx1"/>
                </a:solidFill>
              </a:rPr>
              <a:t>1982</a:t>
            </a:r>
            <a:r>
              <a:rPr kumimoji="1" lang="ja-JP" altLang="en-US" sz="2200" dirty="0">
                <a:solidFill>
                  <a:schemeClr val="tx1"/>
                </a:solidFill>
              </a:rPr>
              <a:t>年に批准）。</a:t>
            </a:r>
            <a:endParaRPr kumimoji="1" lang="en-US" altLang="ja-JP" sz="2200" dirty="0">
              <a:solidFill>
                <a:schemeClr val="tx1"/>
              </a:solidFill>
            </a:endParaRPr>
          </a:p>
          <a:p>
            <a:endParaRPr kumimoji="1" lang="ja-JP" altLang="en-US" sz="1050" dirty="0">
              <a:solidFill>
                <a:schemeClr val="tx1"/>
              </a:solidFill>
            </a:endParaRPr>
          </a:p>
        </p:txBody>
      </p:sp>
      <p:sp>
        <p:nvSpPr>
          <p:cNvPr id="2" name="タイトル 1">
            <a:extLst>
              <a:ext uri="{FF2B5EF4-FFF2-40B4-BE49-F238E27FC236}">
                <a16:creationId xmlns:a16="http://schemas.microsoft.com/office/drawing/2014/main" id="{1914C969-F168-4091-A665-9958F2A4B2E7}"/>
              </a:ext>
            </a:extLst>
          </p:cNvPr>
          <p:cNvSpPr txBox="1">
            <a:spLocks/>
          </p:cNvSpPr>
          <p:nvPr/>
        </p:nvSpPr>
        <p:spPr>
          <a:xfrm>
            <a:off x="561000" y="45706"/>
            <a:ext cx="8784000" cy="367873"/>
          </a:xfrm>
          <a:prstGeom prst="rect">
            <a:avLst/>
          </a:prstGeom>
          <a:noFill/>
          <a:ln w="12700" cap="flat" cmpd="sng" algn="ctr">
            <a:noFill/>
            <a:prstDash val="solid"/>
            <a:miter lim="800000"/>
          </a:ln>
        </p:spPr>
        <p:style>
          <a:lnRef idx="2">
            <a:schemeClr val="accent5"/>
          </a:lnRef>
          <a:fillRef idx="1">
            <a:schemeClr val="lt1"/>
          </a:fillRef>
          <a:effectRef idx="0">
            <a:schemeClr val="accent5"/>
          </a:effectRef>
          <a:fontRef idx="minor">
            <a:schemeClr val="dk1"/>
          </a:fontRef>
        </p:style>
        <p:txBody>
          <a:bodyPr anchor="t" anchorCtr="0">
            <a:no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2400" dirty="0">
                <a:latin typeface="ＭＳ Ｐゴシック" panose="020B0600070205080204" pitchFamily="50" charset="-128"/>
                <a:ea typeface="ＭＳ Ｐゴシック" panose="020B0600070205080204" pitchFamily="50" charset="-128"/>
                <a:cs typeface="メイリオ" panose="020B0604030504040204" pitchFamily="50" charset="-128"/>
              </a:rPr>
              <a:t>（３）</a:t>
            </a:r>
            <a:r>
              <a:rPr lang="en-US" altLang="ja-JP" sz="2400" dirty="0">
                <a:latin typeface="ＭＳ Ｐゴシック" panose="020B0600070205080204" pitchFamily="50" charset="-128"/>
                <a:ea typeface="ＭＳ Ｐゴシック" panose="020B0600070205080204" pitchFamily="50" charset="-128"/>
                <a:cs typeface="メイリオ" panose="020B0604030504040204" pitchFamily="50" charset="-128"/>
              </a:rPr>
              <a:t>STCW</a:t>
            </a:r>
            <a:r>
              <a:rPr lang="ja-JP" altLang="en-US" sz="2400" dirty="0">
                <a:latin typeface="ＭＳ Ｐゴシック" panose="020B0600070205080204" pitchFamily="50" charset="-128"/>
                <a:ea typeface="ＭＳ Ｐゴシック" panose="020B0600070205080204" pitchFamily="50" charset="-128"/>
                <a:cs typeface="メイリオ" panose="020B0604030504040204" pitchFamily="50" charset="-128"/>
              </a:rPr>
              <a:t>条約と</a:t>
            </a:r>
            <a:r>
              <a:rPr lang="en-US" altLang="ja-JP" sz="2400" dirty="0">
                <a:latin typeface="ＭＳ Ｐゴシック" panose="020B0600070205080204" pitchFamily="50" charset="-128"/>
                <a:ea typeface="ＭＳ Ｐゴシック" panose="020B0600070205080204" pitchFamily="50" charset="-128"/>
                <a:cs typeface="メイリオ" panose="020B0604030504040204" pitchFamily="50" charset="-128"/>
              </a:rPr>
              <a:t>STCW-F</a:t>
            </a:r>
            <a:r>
              <a:rPr lang="ja-JP" altLang="en-US" sz="2400" dirty="0">
                <a:latin typeface="ＭＳ Ｐゴシック" panose="020B0600070205080204" pitchFamily="50" charset="-128"/>
                <a:ea typeface="ＭＳ Ｐゴシック" panose="020B0600070205080204" pitchFamily="50" charset="-128"/>
                <a:cs typeface="メイリオ" panose="020B0604030504040204" pitchFamily="50" charset="-128"/>
              </a:rPr>
              <a:t>条約</a:t>
            </a:r>
          </a:p>
        </p:txBody>
      </p:sp>
      <p:cxnSp>
        <p:nvCxnSpPr>
          <p:cNvPr id="6" name="直線コネクタ 5">
            <a:extLst>
              <a:ext uri="{FF2B5EF4-FFF2-40B4-BE49-F238E27FC236}">
                <a16:creationId xmlns:a16="http://schemas.microsoft.com/office/drawing/2014/main" id="{5A40F728-210A-17BB-E116-27B9F3921268}"/>
              </a:ext>
            </a:extLst>
          </p:cNvPr>
          <p:cNvCxnSpPr>
            <a:cxnSpLocks/>
          </p:cNvCxnSpPr>
          <p:nvPr/>
        </p:nvCxnSpPr>
        <p:spPr>
          <a:xfrm>
            <a:off x="380999" y="503555"/>
            <a:ext cx="9144000" cy="0"/>
          </a:xfrm>
          <a:prstGeom prst="line">
            <a:avLst/>
          </a:prstGeom>
          <a:ln w="88900" cmpd="thickThin">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90EFBEAB-EC9F-1020-C3EA-2A7F45B75AE8}"/>
              </a:ext>
            </a:extLst>
          </p:cNvPr>
          <p:cNvSpPr/>
          <p:nvPr/>
        </p:nvSpPr>
        <p:spPr>
          <a:xfrm>
            <a:off x="225268" y="3524829"/>
            <a:ext cx="9455463" cy="270575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200" dirty="0">
                <a:solidFill>
                  <a:schemeClr val="tx1"/>
                </a:solidFill>
              </a:rPr>
              <a:t>✓　  </a:t>
            </a:r>
            <a:r>
              <a:rPr kumimoji="1" lang="en-US" altLang="ja-JP" sz="2200" dirty="0">
                <a:solidFill>
                  <a:schemeClr val="tx1"/>
                </a:solidFill>
              </a:rPr>
              <a:t>STCW</a:t>
            </a:r>
            <a:r>
              <a:rPr kumimoji="1" lang="ja-JP" altLang="en-US" sz="2200" dirty="0">
                <a:solidFill>
                  <a:schemeClr val="tx1"/>
                </a:solidFill>
              </a:rPr>
              <a:t>条約が商船を対象としていることに対し、</a:t>
            </a:r>
            <a:r>
              <a:rPr kumimoji="1" lang="en-US" altLang="ja-JP" sz="2200" dirty="0">
                <a:solidFill>
                  <a:srgbClr val="FF0000"/>
                </a:solidFill>
              </a:rPr>
              <a:t>STCW-F</a:t>
            </a:r>
            <a:r>
              <a:rPr kumimoji="1" lang="ja-JP" altLang="en-US" sz="2200" dirty="0">
                <a:solidFill>
                  <a:srgbClr val="FF0000"/>
                </a:solidFill>
              </a:rPr>
              <a:t>条約は漁船（漁ろう</a:t>
            </a:r>
            <a:endParaRPr kumimoji="1" lang="en-US" altLang="ja-JP" sz="2200" dirty="0">
              <a:solidFill>
                <a:srgbClr val="FF0000"/>
              </a:solidFill>
            </a:endParaRPr>
          </a:p>
          <a:p>
            <a:r>
              <a:rPr kumimoji="1" lang="ja-JP" altLang="en-US" sz="2200" dirty="0">
                <a:solidFill>
                  <a:srgbClr val="FF0000"/>
                </a:solidFill>
              </a:rPr>
              <a:t>　に従事する船舶）を対象</a:t>
            </a:r>
            <a:r>
              <a:rPr kumimoji="1" lang="ja-JP" altLang="en-US" sz="2200" dirty="0">
                <a:solidFill>
                  <a:schemeClr val="tx1"/>
                </a:solidFill>
              </a:rPr>
              <a:t>としています。</a:t>
            </a:r>
            <a:endParaRPr kumimoji="1" lang="en-US" altLang="ja-JP" sz="2200" dirty="0">
              <a:solidFill>
                <a:schemeClr val="tx1"/>
              </a:solidFill>
            </a:endParaRPr>
          </a:p>
          <a:p>
            <a:r>
              <a:rPr kumimoji="1" lang="ja-JP" altLang="en-US" sz="2200" dirty="0">
                <a:solidFill>
                  <a:schemeClr val="tx1"/>
                </a:solidFill>
              </a:rPr>
              <a:t>✓　我が国では、船舶職員及び小型船舶操縦者法において、商船・漁船の別に</a:t>
            </a:r>
            <a:endParaRPr kumimoji="1" lang="en-US" altLang="ja-JP" sz="2200" dirty="0">
              <a:solidFill>
                <a:schemeClr val="tx1"/>
              </a:solidFill>
            </a:endParaRPr>
          </a:p>
          <a:p>
            <a:r>
              <a:rPr kumimoji="1" lang="ja-JP" altLang="en-US" sz="2200" dirty="0">
                <a:solidFill>
                  <a:schemeClr val="tx1"/>
                </a:solidFill>
              </a:rPr>
              <a:t>　かかわらず、</a:t>
            </a:r>
            <a:r>
              <a:rPr kumimoji="1" lang="en-US" altLang="ja-JP" sz="2200" dirty="0">
                <a:solidFill>
                  <a:schemeClr val="tx1"/>
                </a:solidFill>
              </a:rPr>
              <a:t>STCW</a:t>
            </a:r>
            <a:r>
              <a:rPr kumimoji="1" lang="ja-JP" altLang="en-US" sz="2200" dirty="0">
                <a:solidFill>
                  <a:schemeClr val="tx1"/>
                </a:solidFill>
              </a:rPr>
              <a:t>条約の規定に準拠した同一の資格体系、乗組み基準とし　</a:t>
            </a:r>
            <a:endParaRPr kumimoji="1" lang="en-US" altLang="ja-JP" sz="2200" dirty="0">
              <a:solidFill>
                <a:schemeClr val="tx1"/>
              </a:solidFill>
            </a:endParaRPr>
          </a:p>
          <a:p>
            <a:r>
              <a:rPr kumimoji="1" lang="ja-JP" altLang="en-US" sz="2200" dirty="0">
                <a:solidFill>
                  <a:schemeClr val="tx1"/>
                </a:solidFill>
              </a:rPr>
              <a:t>　ています。</a:t>
            </a:r>
          </a:p>
          <a:p>
            <a:r>
              <a:rPr kumimoji="1" lang="ja-JP" altLang="en-US" sz="2200" dirty="0">
                <a:solidFill>
                  <a:schemeClr val="tx1"/>
                </a:solidFill>
              </a:rPr>
              <a:t>✓　</a:t>
            </a:r>
            <a:r>
              <a:rPr kumimoji="1" lang="en-US" altLang="ja-JP" sz="2200" dirty="0">
                <a:solidFill>
                  <a:schemeClr val="tx1"/>
                </a:solidFill>
              </a:rPr>
              <a:t>STCW-F</a:t>
            </a:r>
            <a:r>
              <a:rPr kumimoji="1" lang="ja-JP" altLang="en-US" sz="2200" dirty="0">
                <a:solidFill>
                  <a:schemeClr val="tx1"/>
                </a:solidFill>
              </a:rPr>
              <a:t>条約では、</a:t>
            </a:r>
            <a:r>
              <a:rPr kumimoji="1" lang="ja-JP" altLang="en-US" sz="2200" dirty="0">
                <a:solidFill>
                  <a:srgbClr val="FF0000"/>
                </a:solidFill>
              </a:rPr>
              <a:t>一定規模以上の漁船に乗り組む甲板部の職員（船長、</a:t>
            </a:r>
            <a:endParaRPr kumimoji="1" lang="en-US" altLang="ja-JP" sz="2200" dirty="0">
              <a:solidFill>
                <a:srgbClr val="FF0000"/>
              </a:solidFill>
            </a:endParaRPr>
          </a:p>
          <a:p>
            <a:r>
              <a:rPr kumimoji="1" lang="ja-JP" altLang="en-US" sz="2200" dirty="0">
                <a:solidFill>
                  <a:srgbClr val="FF0000"/>
                </a:solidFill>
              </a:rPr>
              <a:t>　航海士）</a:t>
            </a:r>
            <a:r>
              <a:rPr kumimoji="1" lang="ja-JP" altLang="en-US" sz="2200" dirty="0">
                <a:solidFill>
                  <a:schemeClr val="tx1"/>
                </a:solidFill>
              </a:rPr>
              <a:t>について、</a:t>
            </a:r>
            <a:r>
              <a:rPr kumimoji="1" lang="ja-JP" altLang="en-US" sz="2200" dirty="0">
                <a:solidFill>
                  <a:srgbClr val="FF0000"/>
                </a:solidFill>
              </a:rPr>
              <a:t>一定の漁船等における乗船履歴と、漁船特有の知識の習</a:t>
            </a:r>
            <a:endParaRPr kumimoji="1" lang="en-US" altLang="ja-JP" sz="2200" dirty="0">
              <a:solidFill>
                <a:srgbClr val="FF0000"/>
              </a:solidFill>
            </a:endParaRPr>
          </a:p>
          <a:p>
            <a:r>
              <a:rPr kumimoji="1" lang="ja-JP" altLang="en-US" sz="2200" dirty="0">
                <a:solidFill>
                  <a:srgbClr val="FF0000"/>
                </a:solidFill>
              </a:rPr>
              <a:t>　得が求められる</a:t>
            </a:r>
            <a:r>
              <a:rPr kumimoji="1" lang="ja-JP" altLang="en-US" sz="2200" dirty="0">
                <a:solidFill>
                  <a:schemeClr val="tx1"/>
                </a:solidFill>
              </a:rPr>
              <a:t>点で、</a:t>
            </a:r>
            <a:r>
              <a:rPr kumimoji="1" lang="en-US" altLang="ja-JP" sz="2200" dirty="0">
                <a:solidFill>
                  <a:schemeClr val="tx1"/>
                </a:solidFill>
              </a:rPr>
              <a:t>STCW</a:t>
            </a:r>
            <a:r>
              <a:rPr kumimoji="1" lang="ja-JP" altLang="en-US" sz="2200" dirty="0">
                <a:solidFill>
                  <a:schemeClr val="tx1"/>
                </a:solidFill>
              </a:rPr>
              <a:t>条約と異なっています。</a:t>
            </a:r>
          </a:p>
        </p:txBody>
      </p:sp>
    </p:spTree>
    <p:extLst>
      <p:ext uri="{BB962C8B-B14F-4D97-AF65-F5344CB8AC3E}">
        <p14:creationId xmlns:p14="http://schemas.microsoft.com/office/powerpoint/2010/main" val="3128931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CAD16BAA-1491-6098-A32B-C8F5D1B91B3C}"/>
              </a:ext>
            </a:extLst>
          </p:cNvPr>
          <p:cNvSpPr>
            <a:spLocks noGrp="1"/>
          </p:cNvSpPr>
          <p:nvPr>
            <p:ph type="title"/>
          </p:nvPr>
        </p:nvSpPr>
        <p:spPr>
          <a:xfrm>
            <a:off x="681037" y="2838069"/>
            <a:ext cx="8543925" cy="590931"/>
          </a:xfrm>
          <a:prstGeom prst="rect">
            <a:avLst/>
          </a:prstGeom>
        </p:spPr>
        <p:txBody>
          <a:bodyPr wrap="square">
            <a:spAutoFit/>
          </a:bodyPr>
          <a:lstStyle/>
          <a:p>
            <a:pPr algn="ctr" defTabSz="914400">
              <a:defRPr/>
            </a:pPr>
            <a:r>
              <a:rPr kumimoji="1" lang="en-US" altLang="ja-JP" sz="3600" dirty="0">
                <a:latin typeface="ＭＳ ゴシック" panose="020B0609070205080204" pitchFamily="49" charset="-128"/>
                <a:ea typeface="ＭＳ ゴシック" panose="020B0609070205080204" pitchFamily="49" charset="-128"/>
                <a:cs typeface="メイリオ" panose="020B0604030504040204" pitchFamily="50" charset="-128"/>
              </a:rPr>
              <a:t>Ⅰ.</a:t>
            </a:r>
            <a:r>
              <a:rPr lang="ja-JP" altLang="en-US" sz="3600" dirty="0">
                <a:latin typeface="ＭＳ ゴシック" panose="020B0609070205080204" pitchFamily="49" charset="-128"/>
                <a:ea typeface="ＭＳ ゴシック" panose="020B0609070205080204" pitchFamily="49" charset="-128"/>
                <a:cs typeface="メイリオ" panose="020B0604030504040204" pitchFamily="50" charset="-128"/>
              </a:rPr>
              <a:t>●●</a:t>
            </a:r>
            <a:endParaRPr kumimoji="1" lang="ja-JP" altLang="en-US" sz="36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B16C3BCD-58B7-AAEA-7A59-9EB1E06DD309}"/>
              </a:ext>
            </a:extLst>
          </p:cNvPr>
          <p:cNvSpPr>
            <a:spLocks noGrp="1"/>
          </p:cNvSpPr>
          <p:nvPr>
            <p:ph type="sldNum" sz="quarter" idx="12"/>
          </p:nvPr>
        </p:nvSpPr>
        <p:spPr/>
        <p:txBody>
          <a:bodyPr/>
          <a:lstStyle/>
          <a:p>
            <a:fld id="{E19FEFA5-F69B-4463-85F3-6BA87B34B307}" type="slidenum">
              <a:rPr kumimoji="1" lang="ja-JP" altLang="en-US" smtClean="0"/>
              <a:pPr/>
              <a:t>6</a:t>
            </a:fld>
            <a:endParaRPr kumimoji="1" lang="ja-JP" altLang="en-US"/>
          </a:p>
        </p:txBody>
      </p:sp>
      <p:sp>
        <p:nvSpPr>
          <p:cNvPr id="8" name="正方形/長方形 7">
            <a:extLst>
              <a:ext uri="{FF2B5EF4-FFF2-40B4-BE49-F238E27FC236}">
                <a16:creationId xmlns:a16="http://schemas.microsoft.com/office/drawing/2014/main" id="{9B02C537-BCA2-9944-A76D-2B17848A665E}"/>
              </a:ext>
            </a:extLst>
          </p:cNvPr>
          <p:cNvSpPr/>
          <p:nvPr/>
        </p:nvSpPr>
        <p:spPr>
          <a:xfrm>
            <a:off x="380999" y="871908"/>
            <a:ext cx="9220201" cy="5144916"/>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200" dirty="0">
                <a:solidFill>
                  <a:schemeClr val="tx1"/>
                </a:solidFill>
              </a:rPr>
              <a:t>✓　</a:t>
            </a:r>
            <a:r>
              <a:rPr kumimoji="1" lang="en-US" altLang="ja-JP" sz="2200" dirty="0">
                <a:solidFill>
                  <a:schemeClr val="tx1"/>
                </a:solidFill>
              </a:rPr>
              <a:t>STCW-F</a:t>
            </a:r>
            <a:r>
              <a:rPr kumimoji="1" lang="ja-JP" altLang="en-US" sz="2200" dirty="0">
                <a:solidFill>
                  <a:schemeClr val="tx1"/>
                </a:solidFill>
              </a:rPr>
              <a:t>条約においては、商船の条約である</a:t>
            </a:r>
            <a:r>
              <a:rPr kumimoji="1" lang="en-US" altLang="ja-JP" sz="2200" dirty="0">
                <a:solidFill>
                  <a:schemeClr val="tx1"/>
                </a:solidFill>
              </a:rPr>
              <a:t>STCW</a:t>
            </a:r>
            <a:r>
              <a:rPr kumimoji="1" lang="ja-JP" altLang="en-US" sz="2200" dirty="0">
                <a:solidFill>
                  <a:schemeClr val="tx1"/>
                </a:solidFill>
              </a:rPr>
              <a:t>条約上では規定されて</a:t>
            </a:r>
            <a:endParaRPr kumimoji="1" lang="en-US" altLang="ja-JP" sz="2200" dirty="0">
              <a:solidFill>
                <a:schemeClr val="tx1"/>
              </a:solidFill>
            </a:endParaRPr>
          </a:p>
          <a:p>
            <a:r>
              <a:rPr kumimoji="1" lang="ja-JP" altLang="en-US" sz="2200" dirty="0">
                <a:solidFill>
                  <a:schemeClr val="tx1"/>
                </a:solidFill>
              </a:rPr>
              <a:t>　いない、</a:t>
            </a:r>
            <a:r>
              <a:rPr kumimoji="1" lang="ja-JP" altLang="en-US" sz="2200" dirty="0">
                <a:solidFill>
                  <a:srgbClr val="FF0000"/>
                </a:solidFill>
              </a:rPr>
              <a:t>本条約特有の規定</a:t>
            </a:r>
            <a:r>
              <a:rPr kumimoji="1" lang="ja-JP" altLang="en-US" sz="2200" dirty="0">
                <a:solidFill>
                  <a:schemeClr val="tx1"/>
                </a:solidFill>
              </a:rPr>
              <a:t>である</a:t>
            </a:r>
            <a:r>
              <a:rPr kumimoji="1" lang="ja-JP" altLang="en-US" sz="2200" dirty="0">
                <a:solidFill>
                  <a:srgbClr val="FF0000"/>
                </a:solidFill>
              </a:rPr>
              <a:t>「漁船特有の知識」</a:t>
            </a:r>
            <a:r>
              <a:rPr kumimoji="1" lang="ja-JP" altLang="en-US" sz="2200" dirty="0">
                <a:solidFill>
                  <a:schemeClr val="tx1"/>
                </a:solidFill>
              </a:rPr>
              <a:t>が存在します。</a:t>
            </a:r>
            <a:endParaRPr kumimoji="1" lang="en-US" altLang="ja-JP" sz="2200" dirty="0">
              <a:solidFill>
                <a:schemeClr val="tx1"/>
              </a:solidFill>
            </a:endParaRPr>
          </a:p>
          <a:p>
            <a:endParaRPr kumimoji="1" lang="en-US" altLang="ja-JP" sz="1050" dirty="0">
              <a:solidFill>
                <a:schemeClr val="tx1"/>
              </a:solidFill>
            </a:endParaRPr>
          </a:p>
          <a:p>
            <a:r>
              <a:rPr kumimoji="1" lang="ja-JP" altLang="en-US" sz="2200" dirty="0">
                <a:solidFill>
                  <a:schemeClr val="tx1"/>
                </a:solidFill>
              </a:rPr>
              <a:t>✓　漁ろう操船講習において習得する内容としては、</a:t>
            </a:r>
            <a:endParaRPr kumimoji="1" lang="en-US" altLang="ja-JP" sz="2200" dirty="0">
              <a:solidFill>
                <a:schemeClr val="tx1"/>
              </a:solidFill>
            </a:endParaRPr>
          </a:p>
          <a:p>
            <a:r>
              <a:rPr kumimoji="1" lang="ja-JP" altLang="en-US" sz="2200" dirty="0">
                <a:solidFill>
                  <a:schemeClr val="tx1"/>
                </a:solidFill>
              </a:rPr>
              <a:t>　例えば、</a:t>
            </a:r>
          </a:p>
          <a:p>
            <a:r>
              <a:rPr kumimoji="1" lang="ja-JP" altLang="en-US" sz="2200" dirty="0">
                <a:solidFill>
                  <a:schemeClr val="tx1"/>
                </a:solidFill>
              </a:rPr>
              <a:t>　</a:t>
            </a:r>
            <a:r>
              <a:rPr kumimoji="1" lang="ja-JP" altLang="en-US" sz="2200" dirty="0">
                <a:solidFill>
                  <a:srgbClr val="FF0000"/>
                </a:solidFill>
              </a:rPr>
              <a:t>・　網を曳いたり漁獲物を船上に上げるときの漁船の復原力の確保</a:t>
            </a:r>
          </a:p>
          <a:p>
            <a:r>
              <a:rPr kumimoji="1" lang="ja-JP" altLang="en-US" sz="2200" dirty="0">
                <a:solidFill>
                  <a:srgbClr val="FF0000"/>
                </a:solidFill>
              </a:rPr>
              <a:t>　・　漁具が水中障害物に引っ掛かった際の適切な非常措置</a:t>
            </a:r>
          </a:p>
          <a:p>
            <a:r>
              <a:rPr kumimoji="1" lang="ja-JP" altLang="en-US" sz="2200" dirty="0">
                <a:solidFill>
                  <a:schemeClr val="tx1"/>
                </a:solidFill>
              </a:rPr>
              <a:t>　　などの知識が挙げられます。</a:t>
            </a:r>
            <a:endParaRPr kumimoji="1" lang="en-US" altLang="ja-JP" sz="2200" dirty="0">
              <a:solidFill>
                <a:schemeClr val="tx1"/>
              </a:solidFill>
            </a:endParaRPr>
          </a:p>
          <a:p>
            <a:endParaRPr kumimoji="1" lang="ja-JP" altLang="en-US" sz="1050" dirty="0">
              <a:solidFill>
                <a:schemeClr val="tx1"/>
              </a:solidFill>
            </a:endParaRPr>
          </a:p>
          <a:p>
            <a:r>
              <a:rPr kumimoji="1" lang="ja-JP" altLang="en-US" sz="2200" dirty="0">
                <a:solidFill>
                  <a:schemeClr val="tx1"/>
                </a:solidFill>
              </a:rPr>
              <a:t>✓　</a:t>
            </a:r>
            <a:r>
              <a:rPr kumimoji="1" lang="en-US" altLang="ja-JP" sz="2200" dirty="0">
                <a:solidFill>
                  <a:schemeClr val="tx1"/>
                </a:solidFill>
              </a:rPr>
              <a:t>STCW-F</a:t>
            </a:r>
            <a:r>
              <a:rPr kumimoji="1" lang="ja-JP" altLang="en-US" sz="2200" dirty="0">
                <a:solidFill>
                  <a:schemeClr val="tx1"/>
                </a:solidFill>
              </a:rPr>
              <a:t>条約の締結に伴い、船舶職員及び小型船舶操縦者法では「漁船</a:t>
            </a:r>
            <a:endParaRPr kumimoji="1" lang="en-US" altLang="ja-JP" sz="2200" dirty="0">
              <a:solidFill>
                <a:schemeClr val="tx1"/>
              </a:solidFill>
            </a:endParaRPr>
          </a:p>
          <a:p>
            <a:r>
              <a:rPr kumimoji="1" lang="ja-JP" altLang="en-US" sz="2200" dirty="0">
                <a:solidFill>
                  <a:schemeClr val="tx1"/>
                </a:solidFill>
              </a:rPr>
              <a:t>　特有の知識」を学ぶための「漁ろう操船講習」に関する規定が設けられてい</a:t>
            </a:r>
            <a:endParaRPr kumimoji="1" lang="en-US" altLang="ja-JP" sz="2200" dirty="0">
              <a:solidFill>
                <a:schemeClr val="tx1"/>
              </a:solidFill>
            </a:endParaRPr>
          </a:p>
          <a:p>
            <a:r>
              <a:rPr kumimoji="1" lang="ja-JP" altLang="en-US" sz="2200" dirty="0">
                <a:solidFill>
                  <a:schemeClr val="tx1"/>
                </a:solidFill>
              </a:rPr>
              <a:t>　ます。</a:t>
            </a:r>
            <a:endParaRPr kumimoji="1" lang="en-US" altLang="ja-JP" sz="2200" dirty="0">
              <a:solidFill>
                <a:schemeClr val="tx1"/>
              </a:solidFill>
            </a:endParaRPr>
          </a:p>
          <a:p>
            <a:endParaRPr kumimoji="1" lang="en-US" altLang="ja-JP" sz="1050" dirty="0">
              <a:solidFill>
                <a:schemeClr val="tx1"/>
              </a:solidFill>
            </a:endParaRPr>
          </a:p>
          <a:p>
            <a:r>
              <a:rPr kumimoji="1" lang="ja-JP" altLang="en-US" sz="2200" dirty="0">
                <a:solidFill>
                  <a:schemeClr val="tx1"/>
                </a:solidFill>
              </a:rPr>
              <a:t>✓　当該法においては、</a:t>
            </a:r>
            <a:r>
              <a:rPr kumimoji="1" lang="ja-JP" altLang="en-US" sz="2200" dirty="0">
                <a:solidFill>
                  <a:srgbClr val="FF0000"/>
                </a:solidFill>
              </a:rPr>
              <a:t>一定規模以上の漁船に船長や航海士として乗り組む</a:t>
            </a:r>
            <a:endParaRPr kumimoji="1" lang="en-US" altLang="ja-JP" sz="2200" dirty="0">
              <a:solidFill>
                <a:srgbClr val="FF0000"/>
              </a:solidFill>
            </a:endParaRPr>
          </a:p>
          <a:p>
            <a:r>
              <a:rPr kumimoji="1" lang="ja-JP" altLang="en-US" sz="2200" dirty="0">
                <a:solidFill>
                  <a:srgbClr val="FF0000"/>
                </a:solidFill>
              </a:rPr>
              <a:t>　者</a:t>
            </a:r>
            <a:r>
              <a:rPr kumimoji="1" lang="ja-JP" altLang="en-US" sz="2200" dirty="0">
                <a:solidFill>
                  <a:schemeClr val="tx1"/>
                </a:solidFill>
              </a:rPr>
              <a:t>に対し、</a:t>
            </a:r>
            <a:r>
              <a:rPr kumimoji="1" lang="ja-JP" altLang="en-US" sz="2200" dirty="0">
                <a:solidFill>
                  <a:srgbClr val="FF0000"/>
                </a:solidFill>
              </a:rPr>
              <a:t>漁ろう操船講習を受け、修了することが義務付け</a:t>
            </a:r>
            <a:r>
              <a:rPr kumimoji="1" lang="ja-JP" altLang="en-US" sz="2200" dirty="0">
                <a:solidFill>
                  <a:schemeClr val="tx1"/>
                </a:solidFill>
              </a:rPr>
              <a:t>られます。</a:t>
            </a:r>
          </a:p>
        </p:txBody>
      </p:sp>
      <p:sp>
        <p:nvSpPr>
          <p:cNvPr id="2" name="タイトル 1">
            <a:extLst>
              <a:ext uri="{FF2B5EF4-FFF2-40B4-BE49-F238E27FC236}">
                <a16:creationId xmlns:a16="http://schemas.microsoft.com/office/drawing/2014/main" id="{E2E629A3-BD02-0D3D-EEA0-0E1F1B4ECA3A}"/>
              </a:ext>
            </a:extLst>
          </p:cNvPr>
          <p:cNvSpPr txBox="1">
            <a:spLocks/>
          </p:cNvSpPr>
          <p:nvPr/>
        </p:nvSpPr>
        <p:spPr>
          <a:xfrm>
            <a:off x="561000" y="45706"/>
            <a:ext cx="8784000" cy="367873"/>
          </a:xfrm>
          <a:prstGeom prst="rect">
            <a:avLst/>
          </a:prstGeom>
          <a:noFill/>
          <a:ln w="12700" cap="flat" cmpd="sng" algn="ctr">
            <a:noFill/>
            <a:prstDash val="solid"/>
            <a:miter lim="800000"/>
          </a:ln>
        </p:spPr>
        <p:style>
          <a:lnRef idx="2">
            <a:schemeClr val="accent5"/>
          </a:lnRef>
          <a:fillRef idx="1">
            <a:schemeClr val="lt1"/>
          </a:fillRef>
          <a:effectRef idx="0">
            <a:schemeClr val="accent5"/>
          </a:effectRef>
          <a:fontRef idx="minor">
            <a:schemeClr val="dk1"/>
          </a:fontRef>
        </p:style>
        <p:txBody>
          <a:bodyPr anchor="t" anchorCtr="0">
            <a:no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2400" dirty="0">
                <a:latin typeface="ＭＳ Ｐゴシック" panose="020B0600070205080204" pitchFamily="50" charset="-128"/>
                <a:ea typeface="ＭＳ Ｐゴシック" panose="020B0600070205080204" pitchFamily="50" charset="-128"/>
                <a:cs typeface="メイリオ" panose="020B0604030504040204" pitchFamily="50" charset="-128"/>
              </a:rPr>
              <a:t>（４）漁ろう操船講習について</a:t>
            </a:r>
          </a:p>
        </p:txBody>
      </p:sp>
      <p:cxnSp>
        <p:nvCxnSpPr>
          <p:cNvPr id="6" name="直線コネクタ 5">
            <a:extLst>
              <a:ext uri="{FF2B5EF4-FFF2-40B4-BE49-F238E27FC236}">
                <a16:creationId xmlns:a16="http://schemas.microsoft.com/office/drawing/2014/main" id="{C0FA8FA5-063E-FFDD-AF13-1C888B2A91F5}"/>
              </a:ext>
            </a:extLst>
          </p:cNvPr>
          <p:cNvCxnSpPr>
            <a:cxnSpLocks/>
          </p:cNvCxnSpPr>
          <p:nvPr/>
        </p:nvCxnSpPr>
        <p:spPr>
          <a:xfrm>
            <a:off x="380999" y="503555"/>
            <a:ext cx="9144000" cy="0"/>
          </a:xfrm>
          <a:prstGeom prst="line">
            <a:avLst/>
          </a:prstGeom>
          <a:ln w="88900" cmpd="thickThi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8988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CAD16BAA-1491-6098-A32B-C8F5D1B91B3C}"/>
              </a:ext>
            </a:extLst>
          </p:cNvPr>
          <p:cNvSpPr>
            <a:spLocks noGrp="1"/>
          </p:cNvSpPr>
          <p:nvPr>
            <p:ph type="title"/>
          </p:nvPr>
        </p:nvSpPr>
        <p:spPr>
          <a:xfrm>
            <a:off x="681037" y="2838069"/>
            <a:ext cx="8543925" cy="590931"/>
          </a:xfrm>
          <a:prstGeom prst="rect">
            <a:avLst/>
          </a:prstGeom>
        </p:spPr>
        <p:txBody>
          <a:bodyPr wrap="square">
            <a:spAutoFit/>
          </a:bodyPr>
          <a:lstStyle/>
          <a:p>
            <a:pPr algn="ctr" defTabSz="914400">
              <a:defRPr/>
            </a:pPr>
            <a:r>
              <a:rPr kumimoji="1" lang="en-US" altLang="ja-JP" sz="3600" dirty="0">
                <a:latin typeface="ＭＳ ゴシック" panose="020B0609070205080204" pitchFamily="49" charset="-128"/>
                <a:ea typeface="ＭＳ ゴシック" panose="020B0609070205080204" pitchFamily="49" charset="-128"/>
                <a:cs typeface="メイリオ" panose="020B0604030504040204" pitchFamily="50" charset="-128"/>
              </a:rPr>
              <a:t>Ⅰ.</a:t>
            </a:r>
            <a:r>
              <a:rPr lang="ja-JP" altLang="en-US" sz="3600" dirty="0">
                <a:latin typeface="ＭＳ ゴシック" panose="020B0609070205080204" pitchFamily="49" charset="-128"/>
                <a:ea typeface="ＭＳ ゴシック" panose="020B0609070205080204" pitchFamily="49" charset="-128"/>
                <a:cs typeface="メイリオ" panose="020B0604030504040204" pitchFamily="50" charset="-128"/>
              </a:rPr>
              <a:t>●●</a:t>
            </a:r>
            <a:endParaRPr kumimoji="1" lang="ja-JP" altLang="en-US" sz="36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B16C3BCD-58B7-AAEA-7A59-9EB1E06DD309}"/>
              </a:ext>
            </a:extLst>
          </p:cNvPr>
          <p:cNvSpPr>
            <a:spLocks noGrp="1"/>
          </p:cNvSpPr>
          <p:nvPr>
            <p:ph type="sldNum" sz="quarter" idx="12"/>
          </p:nvPr>
        </p:nvSpPr>
        <p:spPr/>
        <p:txBody>
          <a:bodyPr/>
          <a:lstStyle/>
          <a:p>
            <a:fld id="{E19FEFA5-F69B-4463-85F3-6BA87B34B307}" type="slidenum">
              <a:rPr kumimoji="1" lang="ja-JP" altLang="en-US" smtClean="0"/>
              <a:pPr/>
              <a:t>7</a:t>
            </a:fld>
            <a:endParaRPr kumimoji="1" lang="ja-JP" altLang="en-US"/>
          </a:p>
        </p:txBody>
      </p:sp>
      <p:sp>
        <p:nvSpPr>
          <p:cNvPr id="2" name="タイトル 1">
            <a:extLst>
              <a:ext uri="{FF2B5EF4-FFF2-40B4-BE49-F238E27FC236}">
                <a16:creationId xmlns:a16="http://schemas.microsoft.com/office/drawing/2014/main" id="{AEBC8CD7-08F8-7793-42D6-FF681A2DE0B5}"/>
              </a:ext>
            </a:extLst>
          </p:cNvPr>
          <p:cNvSpPr txBox="1">
            <a:spLocks/>
          </p:cNvSpPr>
          <p:nvPr/>
        </p:nvSpPr>
        <p:spPr>
          <a:xfrm>
            <a:off x="561000" y="45706"/>
            <a:ext cx="8784000" cy="367873"/>
          </a:xfrm>
          <a:prstGeom prst="rect">
            <a:avLst/>
          </a:prstGeom>
          <a:noFill/>
          <a:ln w="12700" cap="flat" cmpd="sng" algn="ctr">
            <a:noFill/>
            <a:prstDash val="solid"/>
            <a:miter lim="800000"/>
          </a:ln>
        </p:spPr>
        <p:style>
          <a:lnRef idx="2">
            <a:schemeClr val="accent5"/>
          </a:lnRef>
          <a:fillRef idx="1">
            <a:schemeClr val="lt1"/>
          </a:fillRef>
          <a:effectRef idx="0">
            <a:schemeClr val="accent5"/>
          </a:effectRef>
          <a:fontRef idx="minor">
            <a:schemeClr val="dk1"/>
          </a:fontRef>
        </p:style>
        <p:txBody>
          <a:bodyPr anchor="t" anchorCtr="0">
            <a:no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altLang="ja-JP" sz="2400" dirty="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2400" dirty="0">
                <a:latin typeface="ＭＳ Ｐゴシック" panose="020B0600070205080204" pitchFamily="50" charset="-128"/>
                <a:ea typeface="ＭＳ Ｐゴシック" panose="020B0600070205080204" pitchFamily="50" charset="-128"/>
                <a:cs typeface="メイリオ" panose="020B0604030504040204" pitchFamily="50" charset="-128"/>
              </a:rPr>
              <a:t>参考</a:t>
            </a:r>
            <a:r>
              <a:rPr lang="en-US" altLang="ja-JP" sz="2400" dirty="0">
                <a:latin typeface="ＭＳ Ｐゴシック" panose="020B0600070205080204" pitchFamily="50" charset="-128"/>
                <a:ea typeface="ＭＳ Ｐゴシック" panose="020B0600070205080204" pitchFamily="50" charset="-128"/>
                <a:cs typeface="メイリオ" panose="020B0604030504040204" pitchFamily="50" charset="-128"/>
              </a:rPr>
              <a:t>】STCW-F</a:t>
            </a:r>
            <a:r>
              <a:rPr lang="ja-JP" altLang="en-US" sz="2400" dirty="0">
                <a:latin typeface="ＭＳ Ｐゴシック" panose="020B0600070205080204" pitchFamily="50" charset="-128"/>
                <a:ea typeface="ＭＳ Ｐゴシック" panose="020B0600070205080204" pitchFamily="50" charset="-128"/>
                <a:cs typeface="メイリオ" panose="020B0604030504040204" pitchFamily="50" charset="-128"/>
              </a:rPr>
              <a:t>条約における「漁船特有の知識」</a:t>
            </a:r>
          </a:p>
        </p:txBody>
      </p:sp>
      <p:cxnSp>
        <p:nvCxnSpPr>
          <p:cNvPr id="3" name="直線コネクタ 2">
            <a:extLst>
              <a:ext uri="{FF2B5EF4-FFF2-40B4-BE49-F238E27FC236}">
                <a16:creationId xmlns:a16="http://schemas.microsoft.com/office/drawing/2014/main" id="{CD167F2A-5C91-A97F-12A8-CE0383CCFDA9}"/>
              </a:ext>
            </a:extLst>
          </p:cNvPr>
          <p:cNvCxnSpPr>
            <a:cxnSpLocks/>
          </p:cNvCxnSpPr>
          <p:nvPr/>
        </p:nvCxnSpPr>
        <p:spPr>
          <a:xfrm>
            <a:off x="381001" y="486302"/>
            <a:ext cx="9144000" cy="0"/>
          </a:xfrm>
          <a:prstGeom prst="line">
            <a:avLst/>
          </a:prstGeom>
          <a:ln w="88900" cmpd="thickThin">
            <a:solidFill>
              <a:schemeClr val="accent6"/>
            </a:solidFill>
          </a:ln>
        </p:spPr>
        <p:style>
          <a:lnRef idx="1">
            <a:schemeClr val="accent1"/>
          </a:lnRef>
          <a:fillRef idx="0">
            <a:schemeClr val="accent1"/>
          </a:fillRef>
          <a:effectRef idx="0">
            <a:schemeClr val="accent1"/>
          </a:effectRef>
          <a:fontRef idx="minor">
            <a:schemeClr val="tx1"/>
          </a:fontRef>
        </p:style>
      </p:cxnSp>
      <p:pic>
        <p:nvPicPr>
          <p:cNvPr id="7" name="図 6">
            <a:extLst>
              <a:ext uri="{FF2B5EF4-FFF2-40B4-BE49-F238E27FC236}">
                <a16:creationId xmlns:a16="http://schemas.microsoft.com/office/drawing/2014/main" id="{256879B7-6302-7B51-E96A-D6479B1A026B}"/>
              </a:ext>
            </a:extLst>
          </p:cNvPr>
          <p:cNvPicPr>
            <a:picLocks noChangeAspect="1"/>
          </p:cNvPicPr>
          <p:nvPr/>
        </p:nvPicPr>
        <p:blipFill rotWithShape="1">
          <a:blip r:embed="rId3"/>
          <a:srcRect l="21547" t="17415" r="4328" b="15327"/>
          <a:stretch/>
        </p:blipFill>
        <p:spPr bwMode="auto">
          <a:xfrm>
            <a:off x="79001" y="941565"/>
            <a:ext cx="9685908" cy="4943183"/>
          </a:xfrm>
          <a:prstGeom prst="rect">
            <a:avLst/>
          </a:prstGeom>
          <a:ln>
            <a:noFill/>
          </a:ln>
          <a:extLst>
            <a:ext uri="{53640926-AAD7-44D8-BBD7-CCE9431645EC}">
              <a14:shadowObscured xmlns:a14="http://schemas.microsoft.com/office/drawing/2010/main"/>
            </a:ext>
          </a:extLst>
        </p:spPr>
      </p:pic>
      <p:sp>
        <p:nvSpPr>
          <p:cNvPr id="9" name="テキスト ボックス 8">
            <a:extLst>
              <a:ext uri="{FF2B5EF4-FFF2-40B4-BE49-F238E27FC236}">
                <a16:creationId xmlns:a16="http://schemas.microsoft.com/office/drawing/2014/main" id="{A0457EFB-7844-C713-7F8E-09DE754A43DC}"/>
              </a:ext>
            </a:extLst>
          </p:cNvPr>
          <p:cNvSpPr txBox="1"/>
          <p:nvPr/>
        </p:nvSpPr>
        <p:spPr>
          <a:xfrm>
            <a:off x="3950321" y="6033768"/>
            <a:ext cx="5814588" cy="276999"/>
          </a:xfrm>
          <a:prstGeom prst="rect">
            <a:avLst/>
          </a:prstGeom>
          <a:noFill/>
        </p:spPr>
        <p:txBody>
          <a:bodyPr wrap="square">
            <a:spAutoFit/>
          </a:bodyPr>
          <a:lstStyle/>
          <a:p>
            <a:pPr algn="r"/>
            <a:r>
              <a:rPr lang="ja-JP" altLang="ja-JP" sz="1200" kern="100" dirty="0">
                <a:effectLst/>
                <a:latin typeface="+mj-ea"/>
                <a:ea typeface="+mj-ea"/>
                <a:cs typeface="Times New Roman" panose="02020603050405020304" pitchFamily="18" charset="0"/>
              </a:rPr>
              <a:t>出典：国土交通省「</a:t>
            </a:r>
            <a:r>
              <a:rPr lang="en-US" altLang="ja-JP" sz="1200" kern="100" dirty="0">
                <a:effectLst/>
                <a:latin typeface="+mj-ea"/>
                <a:ea typeface="+mj-ea"/>
                <a:cs typeface="Times New Roman" panose="02020603050405020304" pitchFamily="18" charset="0"/>
              </a:rPr>
              <a:t>STCW-F </a:t>
            </a:r>
            <a:r>
              <a:rPr lang="ja-JP" altLang="ja-JP" sz="1200" kern="100" dirty="0">
                <a:effectLst/>
                <a:latin typeface="+mj-ea"/>
                <a:ea typeface="+mj-ea"/>
                <a:cs typeface="Times New Roman" panose="02020603050405020304" pitchFamily="18" charset="0"/>
              </a:rPr>
              <a:t>条約国内法制化検討会とりまとめ」より抜粋</a:t>
            </a:r>
          </a:p>
        </p:txBody>
      </p:sp>
      <p:sp>
        <p:nvSpPr>
          <p:cNvPr id="10" name="正方形/長方形 9">
            <a:extLst>
              <a:ext uri="{FF2B5EF4-FFF2-40B4-BE49-F238E27FC236}">
                <a16:creationId xmlns:a16="http://schemas.microsoft.com/office/drawing/2014/main" id="{52218D51-235D-4C60-1F4F-CC659B3BCD0C}"/>
              </a:ext>
            </a:extLst>
          </p:cNvPr>
          <p:cNvSpPr/>
          <p:nvPr/>
        </p:nvSpPr>
        <p:spPr>
          <a:xfrm>
            <a:off x="79001" y="941564"/>
            <a:ext cx="5633736" cy="497486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47955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ナポリ湾とヴェスヴィオ山">
            <a:extLst>
              <a:ext uri="{FF2B5EF4-FFF2-40B4-BE49-F238E27FC236}">
                <a16:creationId xmlns:a16="http://schemas.microsoft.com/office/drawing/2014/main" id="{795FC2D9-CB03-82D5-934B-8BC6046936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6577"/>
            <a:ext cx="9906000" cy="6484845"/>
          </a:xfrm>
          <a:prstGeom prst="rect">
            <a:avLst/>
          </a:prstGeom>
        </p:spPr>
      </p:pic>
      <p:sp>
        <p:nvSpPr>
          <p:cNvPr id="4" name="スライド番号プレースホルダー 3">
            <a:extLst>
              <a:ext uri="{FF2B5EF4-FFF2-40B4-BE49-F238E27FC236}">
                <a16:creationId xmlns:a16="http://schemas.microsoft.com/office/drawing/2014/main" id="{A2C08AA3-0362-0993-4350-5A4F2AE83221}"/>
              </a:ext>
            </a:extLst>
          </p:cNvPr>
          <p:cNvSpPr>
            <a:spLocks noGrp="1"/>
          </p:cNvSpPr>
          <p:nvPr>
            <p:ph type="sldNum" sz="quarter" idx="12"/>
          </p:nvPr>
        </p:nvSpPr>
        <p:spPr/>
        <p:txBody>
          <a:bodyPr vert="horz" lIns="91440" tIns="45720" rIns="91440" bIns="45720" rtlCol="0" anchor="ctr">
            <a:normAutofit/>
          </a:bodyPr>
          <a:lstStyle/>
          <a:p>
            <a:pPr>
              <a:spcAft>
                <a:spcPts val="600"/>
              </a:spcAft>
            </a:pPr>
            <a:fld id="{E19FEFA5-F69B-4463-85F3-6BA87B34B307}" type="slidenum">
              <a:rPr kumimoji="1" lang="en-US" altLang="ja-JP" sz="1200">
                <a:solidFill>
                  <a:srgbClr val="FFFFFF"/>
                </a:solidFill>
              </a:rPr>
              <a:pPr>
                <a:spcAft>
                  <a:spcPts val="600"/>
                </a:spcAft>
              </a:pPr>
              <a:t>8</a:t>
            </a:fld>
            <a:endParaRPr kumimoji="1" lang="en-US" altLang="ja-JP" sz="1200">
              <a:solidFill>
                <a:srgbClr val="FFFFFF"/>
              </a:solidFill>
            </a:endParaRPr>
          </a:p>
        </p:txBody>
      </p:sp>
      <p:sp>
        <p:nvSpPr>
          <p:cNvPr id="7" name="テキスト ボックス 6">
            <a:extLst>
              <a:ext uri="{FF2B5EF4-FFF2-40B4-BE49-F238E27FC236}">
                <a16:creationId xmlns:a16="http://schemas.microsoft.com/office/drawing/2014/main" id="{EEE4B892-B142-164E-392F-7F2F489C1785}"/>
              </a:ext>
            </a:extLst>
          </p:cNvPr>
          <p:cNvSpPr txBox="1"/>
          <p:nvPr/>
        </p:nvSpPr>
        <p:spPr>
          <a:xfrm>
            <a:off x="209321" y="2042938"/>
            <a:ext cx="9916979" cy="2031325"/>
          </a:xfrm>
          <a:prstGeom prst="rect">
            <a:avLst/>
          </a:prstGeom>
          <a:noFill/>
        </p:spPr>
        <p:txBody>
          <a:bodyPr wrap="square" rtlCol="0">
            <a:spAutoFit/>
          </a:bodyPr>
          <a:lstStyle/>
          <a:p>
            <a:pPr algn="ctr"/>
            <a:r>
              <a:rPr kumimoji="1" lang="ja-JP" altLang="en-US" sz="5400" dirty="0">
                <a:solidFill>
                  <a:schemeClr val="accent6">
                    <a:lumMod val="20000"/>
                    <a:lumOff val="80000"/>
                  </a:schemeClr>
                </a:solidFill>
                <a:latin typeface="HG創英角ｺﾞｼｯｸUB" panose="020B0909000000000000" pitchFamily="49" charset="-128"/>
                <a:ea typeface="HG創英角ｺﾞｼｯｸUB" panose="020B0909000000000000" pitchFamily="49" charset="-128"/>
              </a:rPr>
              <a:t>以上で講習は終了です。</a:t>
            </a:r>
            <a:endParaRPr kumimoji="1" lang="en-US" altLang="ja-JP" sz="5400" dirty="0">
              <a:solidFill>
                <a:schemeClr val="accent6">
                  <a:lumMod val="20000"/>
                  <a:lumOff val="80000"/>
                </a:schemeClr>
              </a:solidFill>
              <a:latin typeface="HG創英角ｺﾞｼｯｸUB" panose="020B0909000000000000" pitchFamily="49" charset="-128"/>
              <a:ea typeface="HG創英角ｺﾞｼｯｸUB" panose="020B0909000000000000" pitchFamily="49" charset="-128"/>
            </a:endParaRPr>
          </a:p>
          <a:p>
            <a:pPr algn="ctr"/>
            <a:r>
              <a:rPr kumimoji="1" lang="ja-JP" altLang="en-US" sz="5400" dirty="0">
                <a:solidFill>
                  <a:schemeClr val="accent6">
                    <a:lumMod val="20000"/>
                    <a:lumOff val="80000"/>
                  </a:schemeClr>
                </a:solidFill>
                <a:latin typeface="HG創英角ｺﾞｼｯｸUB" panose="020B0909000000000000" pitchFamily="49" charset="-128"/>
                <a:ea typeface="HG創英角ｺﾞｼｯｸUB" panose="020B0909000000000000" pitchFamily="49" charset="-128"/>
              </a:rPr>
              <a:t>お疲れ様でした。</a:t>
            </a:r>
            <a:endParaRPr kumimoji="1" lang="en-US" altLang="ja-JP" sz="5400" dirty="0">
              <a:solidFill>
                <a:schemeClr val="accent6">
                  <a:lumMod val="20000"/>
                  <a:lumOff val="80000"/>
                </a:schemeClr>
              </a:solidFill>
              <a:latin typeface="HG創英角ｺﾞｼｯｸUB" panose="020B0909000000000000" pitchFamily="49" charset="-128"/>
              <a:ea typeface="HG創英角ｺﾞｼｯｸUB" panose="020B0909000000000000" pitchFamily="49" charset="-128"/>
            </a:endParaRPr>
          </a:p>
          <a:p>
            <a:endParaRPr kumimoji="1" lang="ja-JP" altLang="en-US" dirty="0">
              <a:solidFill>
                <a:schemeClr val="accent6">
                  <a:lumMod val="20000"/>
                  <a:lumOff val="80000"/>
                </a:schemeClr>
              </a:solidFill>
            </a:endParaRPr>
          </a:p>
        </p:txBody>
      </p:sp>
    </p:spTree>
    <p:extLst>
      <p:ext uri="{BB962C8B-B14F-4D97-AF65-F5344CB8AC3E}">
        <p14:creationId xmlns:p14="http://schemas.microsoft.com/office/powerpoint/2010/main" val="3918610965"/>
      </p:ext>
    </p:extLst>
  </p:cSld>
  <p:clrMapOvr>
    <a:masterClrMapping/>
  </p:clrMapOvr>
  <mc:AlternateContent xmlns:mc="http://schemas.openxmlformats.org/markup-compatibility/2006" xmlns:p14="http://schemas.microsoft.com/office/powerpoint/2010/main">
    <mc:Choice Requires="p14">
      <p:transition spd="slow" p14:dur="3000" advTm="3000"/>
    </mc:Choice>
    <mc:Fallback xmlns="">
      <p:transition spd="slow" advTm="3000"/>
    </mc:Fallback>
  </mc:AlternateContent>
</p:sld>
</file>

<file path=ppt/theme/theme1.xml><?xml version="1.0" encoding="utf-8"?>
<a:theme xmlns:a="http://schemas.openxmlformats.org/drawingml/2006/main" name="レトロスペクト">
  <a:themeElements>
    <a:clrScheme name="レトロスペクト">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27645845FE584949A9DAF21575ECBFFF" ma:contentTypeVersion="19" ma:contentTypeDescription="新しいドキュメントを作成します。" ma:contentTypeScope="" ma:versionID="5a04591ab43e10d08264caac865ccc95">
  <xsd:schema xmlns:xsd="http://www.w3.org/2001/XMLSchema" xmlns:xs="http://www.w3.org/2001/XMLSchema" xmlns:p="http://schemas.microsoft.com/office/2006/metadata/properties" xmlns:ns2="f8d93d72-e8f0-4c90-8ce1-a9548ccb60bb" xmlns:ns3="85ec59af-1a16-40a0-b163-384e34c79a5c" targetNamespace="http://schemas.microsoft.com/office/2006/metadata/properties" ma:root="true" ma:fieldsID="3eda81e7edba17f1144cf4b96702d7a8" ns2:_="" ns3:_="">
    <xsd:import namespace="f8d93d72-e8f0-4c90-8ce1-a9548ccb60bb"/>
    <xsd:import namespace="85ec59af-1a16-40a0-b163-384e34c79a5c"/>
    <xsd:element name="properties">
      <xsd:complexType>
        <xsd:sequence>
          <xsd:element name="documentManagement">
            <xsd:complexType>
              <xsd:all>
                <xsd:element ref="ns2:_x4f5c__x6210__x65e5__x6642_" minOccurs="0"/>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element ref="ns2:MediaServiceSearchProperties" minOccurs="0"/>
                <xsd:element ref="ns3:SharedWithUsers" minOccurs="0"/>
                <xsd:element ref="ns3:SharedWithDetails" minOccurs="0"/>
                <xsd:element ref="ns2:response" minOccurs="0"/>
                <xsd:element ref="ns2:name" minOccurs="0"/>
                <xsd:element ref="ns2:Emai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d93d72-e8f0-4c90-8ce1-a9548ccb60bb" elementFormDefault="qualified">
    <xsd:import namespace="http://schemas.microsoft.com/office/2006/documentManagement/types"/>
    <xsd:import namespace="http://schemas.microsoft.com/office/infopath/2007/PartnerControls"/>
    <xsd:element name="_x4f5c__x6210__x65e5__x6642_" ma:index="8" nillable="true" ma:displayName="作成日時" ma:default="" ma:description="" ma:format="DateTime" ma:internalName="_x4f5c__x6210__x65e5__x6642_">
      <xsd:simpleType>
        <xsd:restriction base="dms:DateTime"/>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1" nillable="true" ma:displayName="MediaServiceDateTaken" ma:descriptio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画像タグ" ma:readOnly="false" ma:fieldId="{5cf76f15-5ced-4ddc-b409-7134ff3c332f}" ma:taxonomyMulti="true" ma:sspId="1e1c6816-2a4f-4461-93c7-8dd281d6228d"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description="" ma:hidden="true" ma:indexed="true" ma:internalName="MediaServiceObjectDetectorVersions" ma:readOnly="true">
      <xsd:simpleType>
        <xsd:restriction base="dms:Text"/>
      </xsd:simpleType>
    </xsd:element>
    <xsd:element name="MediaServiceLocation" ma:index="20" nillable="true" ma:displayName="Location" ma:description="" ma:indexed="true"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response" ma:index="24" nillable="true" ma:displayName="response" ma:format="Dropdown" ma:internalName="response">
      <xsd:simpleType>
        <xsd:restriction base="dms:Text">
          <xsd:maxLength value="255"/>
        </xsd:restriction>
      </xsd:simpleType>
    </xsd:element>
    <xsd:element name="name" ma:index="25" nillable="true" ma:displayName="name" ma:format="Dropdown" ma:internalName="name">
      <xsd:simpleType>
        <xsd:restriction base="dms:Text">
          <xsd:maxLength value="255"/>
        </xsd:restriction>
      </xsd:simpleType>
    </xsd:element>
    <xsd:element name="Email" ma:index="26" nillable="true" ma:displayName="Email" ma:format="Dropdown" ma:internalName="Email">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5ec59af-1a16-40a0-b163-384e34c79a5c"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e63d719b-d03e-426f-a0a8-ceada2aff59c}" ma:internalName="TaxCatchAll" ma:showField="CatchAllData" ma:web="85ec59af-1a16-40a0-b163-384e34c79a5c">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8d93d72-e8f0-4c90-8ce1-a9548ccb60bb">
      <Terms xmlns="http://schemas.microsoft.com/office/infopath/2007/PartnerControls"/>
    </lcf76f155ced4ddcb4097134ff3c332f>
    <TaxCatchAll xmlns="85ec59af-1a16-40a0-b163-384e34c79a5c" xsi:nil="true"/>
    <_x4f5c__x6210__x65e5__x6642_ xmlns="f8d93d72-e8f0-4c90-8ce1-a9548ccb60bb" xsi:nil="true"/>
    <response xmlns="f8d93d72-e8f0-4c90-8ce1-a9548ccb60bb" xsi:nil="true"/>
    <Email xmlns="f8d93d72-e8f0-4c90-8ce1-a9548ccb60bb" xsi:nil="true"/>
    <name xmlns="f8d93d72-e8f0-4c90-8ce1-a9548ccb60bb" xsi:nil="true"/>
  </documentManagement>
</p:properties>
</file>

<file path=customXml/itemProps1.xml><?xml version="1.0" encoding="utf-8"?>
<ds:datastoreItem xmlns:ds="http://schemas.openxmlformats.org/officeDocument/2006/customXml" ds:itemID="{25AAD7DB-1019-46BA-8795-1B1BEAC9351D}">
  <ds:schemaRefs>
    <ds:schemaRef ds:uri="http://schemas.microsoft.com/sharepoint/v3/contenttype/forms"/>
  </ds:schemaRefs>
</ds:datastoreItem>
</file>

<file path=customXml/itemProps2.xml><?xml version="1.0" encoding="utf-8"?>
<ds:datastoreItem xmlns:ds="http://schemas.openxmlformats.org/officeDocument/2006/customXml" ds:itemID="{3C1C8930-8D8A-4198-9181-A51A940ABB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d93d72-e8f0-4c90-8ce1-a9548ccb60bb"/>
    <ds:schemaRef ds:uri="85ec59af-1a16-40a0-b163-384e34c79a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616AF19-F897-4169-950E-6B4A978D7C34}">
  <ds:schemaRefs>
    <ds:schemaRef ds:uri="http://schemas.microsoft.com/office/2006/documentManagement/types"/>
    <ds:schemaRef ds:uri="http://www.w3.org/XML/1998/namespace"/>
    <ds:schemaRef ds:uri="f8d93d72-e8f0-4c90-8ce1-a9548ccb60bb"/>
    <ds:schemaRef ds:uri="http://purl.org/dc/dcmitype/"/>
    <ds:schemaRef ds:uri="http://purl.org/dc/terms/"/>
    <ds:schemaRef ds:uri="http://purl.org/dc/elements/1.1/"/>
    <ds:schemaRef ds:uri="85ec59af-1a16-40a0-b163-384e34c79a5c"/>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Retrospect</Template>
  <TotalTime>794</TotalTime>
  <Words>1044</Words>
  <Application>Microsoft Office PowerPoint</Application>
  <PresentationFormat>A4 210 x 297 mm</PresentationFormat>
  <Paragraphs>99</Paragraphs>
  <Slides>9</Slides>
  <Notes>9</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スライド タイトル</vt:lpstr>
      </vt:variant>
      <vt:variant>
        <vt:i4>9</vt:i4>
      </vt:variant>
      <vt:variant>
        <vt:lpstr>目的別スライド ショー</vt:lpstr>
      </vt:variant>
      <vt:variant>
        <vt:i4>1</vt:i4>
      </vt:variant>
    </vt:vector>
  </HeadingPairs>
  <TitlesOfParts>
    <vt:vector size="17" baseType="lpstr">
      <vt:lpstr>HG創英角ｺﾞｼｯｸUB</vt:lpstr>
      <vt:lpstr>ＭＳ Ｐゴシック</vt:lpstr>
      <vt:lpstr>ＭＳ ゴシック</vt:lpstr>
      <vt:lpstr>游ゴシック</vt:lpstr>
      <vt:lpstr>Calibri</vt:lpstr>
      <vt:lpstr>Calibri Light</vt:lpstr>
      <vt:lpstr>レトロスペクト</vt:lpstr>
      <vt:lpstr>Ⅰ.STCW-F条約と漁ろう操船講習</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Ⅰ.●●</vt:lpstr>
      <vt:lpstr>Ⅰ.●●</vt:lpstr>
      <vt:lpstr>PowerPoint プレゼンテーション</vt:lpstr>
      <vt:lpstr>目的別スライド ショー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水産基本計画の フォローアップについて</dc:title>
  <dc:creator>kazuo_imura240</dc:creator>
  <cp:lastModifiedBy>小川 柚葉</cp:lastModifiedBy>
  <cp:revision>2</cp:revision>
  <cp:lastPrinted>2025-11-14T09:02:39Z</cp:lastPrinted>
  <dcterms:created xsi:type="dcterms:W3CDTF">2019-10-28T09:07:14Z</dcterms:created>
  <dcterms:modified xsi:type="dcterms:W3CDTF">2025-12-18T04:34:30Z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0x01010027645845FE584949A9DAF21575ECBFFF</vt:lpwstr>
  </property>
  <property fmtid="{D5CDD505-2E9C-101B-9397-08002B2CF9AE}" pid="3" name="MediaServiceImageTags">
    <vt:lpwstr/>
  </property>
</Properties>
</file>